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OUJ927 - PERSEE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PERSEE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OUJ927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34.67956100, -1.88243400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34.68207712, -1.88509118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