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OUJ939 - PERSEE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PERSEE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OUJ939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34.68790803, -1.90360243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34.68910209, -1.90662185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