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SA008 -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SA008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-9.22414999999999985, 32.31644709999999776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32.31672500, -9.22382700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