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SAF618 -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-9.25695110000000021, 32.32350579999999951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