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SAF624 -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SAF624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-9.23045959999999965, 32.31193900000000241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32.31325119, -9.22935950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