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SAF631 -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-9.23059600000000025, 32.26937699999999865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