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F635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219229999999968, 32.3285120000000034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2138968, -9.2198615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