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SAF653 -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-9.20339300000000016, 32.28797610000000162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32.28038609, -9.20930462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