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SAF656 -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-9.24386890000000072, 32.25657110000000216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