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59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941220000000051, 32.2773274999999983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168100, -9.229835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