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SAF671 -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SAF671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-9.2371061000000001, 32.3039289000000025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32.30778900, -9.22802700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