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SAF672 -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-9.22689830000000022, 32.30729660000000081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32.30778900, -9.22802700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