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SAF685 -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-9.22666700000000084, 32.31952799999999826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32.31822500, -9.22245640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