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SAF690 -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SAF690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-9.24309009999999986, 32.29896990000000301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32.29717686, -9.24342631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