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SAF698 -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-9.22766700000000029, 32.28783299999999912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32.28650223, -9.22886800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