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SAF703 -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-9.24304309999999951, 32.26887690000000219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