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704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127799999999944, 32.2859580000000008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520000, -9.24169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