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SAF708 -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-9.2373100000000008, 32.30820899999999796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32.30991408, -9.23228975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