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SAF713 -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SAF713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-9.24016920000000042, 32.31406499999999937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32.31327528, -9.23983006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