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09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6111,-7.63052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553,-7.6305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