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SET1028 - 3Gcom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32.985903,-7.596108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32.9881766,-7.6128868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