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4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23611,-7.58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49657,-7.587389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