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SET1077 -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SET1077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33.2713899,-7.576944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33.269592,-7.574320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