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SET1082 - 3Gcom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32.995386,-7.620092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32.9953980,-7.6206493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