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792000" y="792000"/>
            <a:ext cx="7632000" cy="5328000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 b="1">
                <a:solidFill>
                  <a:srgbClr val="000000"/>
                </a:solidFill>
                <a:latin typeface="Arial Narrow"/>
              </a:defRPr>
            </a:pPr>
            <a:r>
              <a:t>Données pour code site: SET1083 - AVANZIT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  <a:latin typeface="Arial Narrow"/>
              </a:defRPr>
            </a:pPr>
            <a:r>
              <a:t>Lignes: 1 | ST FO: AVANZIT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882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SET1083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Berrechid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33.257557,-7.574655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33.265154,-7.583191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