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SET929 - 3Gcom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SET929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33.0113399,-7.60143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33.006154,-7.616899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