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933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375,-7.60686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40533,-7.592052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