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SET952 -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33.276483,-7.569256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33.277742,-7.580344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