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SET960 - 3Gcom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SET960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32.997333,-7.604833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32.996898,-7.611704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