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kbg571 -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-6.34955560000000041, 32.35080560000000105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32.34616700, -6.34947190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