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Béni Mellal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8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-6.36033299999999979, 32.32333299999999809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-6.35435999999999979, 32.3282999999999987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-6.3520310000000002, 32.33227800000000229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-6.34783320000000018, 32.33461100000000243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-6.34027799999999964, 32.33163900000000268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-6.33868999999999971, 32.33870000000000289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-6.36352799999999963, 32.33733300000000099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-6.36969399999999997, 32.34583299999999895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32.34207607, -6.36866034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