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Berrechid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12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   "Test suppression groupes"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747999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SET944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33.2569,-7.583056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33.252764,-7.587401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SET933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33.26375,-7.6068611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33.2640533,-7.5920529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SET1046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33.256667,-7.578611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33.265154,-7.583191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SET1083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33.257557,-7.574655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33.265154,-7.583191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SET955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33.253762,-7.572235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33.265154,-7.583191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SET1041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33.2593056,-7.5613611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33.265632,-7.573936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SET1019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33.27126,-7.569437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33.269592,-7.574320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SET1077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33.2713899,-7.576944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33.269592,-7.574320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SET1040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33.2723611,-7.5899444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33.2749657,-7.5873898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SET927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33.2747,-7.57994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33.2753538,-7.5824337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33.2809722,-7.5699444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33.277742,-7.580344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SET952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33.276483,-7.569256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33.277742,-7.580344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