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El Jadida - PCS-Invest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PCS-Invest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33.224981,-8.512477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33.2249208,-8.5125331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33.2266,-8.50067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33.2270981,-8.4987790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33.2320556,-8.4930778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33.2293352,-8.4935098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33.2295833,-8.5126667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33.2293785,-8.5127535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JAD978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33.240658,-8.526736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33.2410087,-8.5268969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JAD997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33.24278,-8.476111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33.2432767,-8.4780233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33.24107,-8.472023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33.243540,-8.471479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JAD309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33.2404,-8.46714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33.243738,-8.469963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JAD1020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33.252333,-8.524556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33.249658,-8.522839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JAD645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33.2483999,-8.49658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33.2513022,-8.5015105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33.25763,-8.505505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33.2528183,-8.5036693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JAD1045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PCS-Invest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El Jadida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33.25583,-8.511389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33.2557845,-8.5124363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