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Khouribga - 3GCOM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3GCOM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32.8754,-6.92428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32.8960278,-6.9198056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32.892160,-6.919326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32.8937,-6.90115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32.8900949,-6.9033892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32.88911,-6.889833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KBG526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32.8989,-6.87267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32.8929,-6.89345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32.8829,-6.92019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32.8836542,-6.9257202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32.8814,-6.93436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32.882255,-6.931528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32.8750278,-6.9336666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32.86425,-6.905361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32.8693889,-6.9140833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32.8738611,-6.8965833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32.8725,-6.9314167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32.8812778,-6.9159722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32.8755833,-6.9025833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32.8684139,-6.9008472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32.8796,-6.90167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32.8705,-6.91853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32.8956362,-6.9407694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32.894883,-6.933556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