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Nador - Circet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Circet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35.16155947, -2.94603705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35.16880000, -2.94180000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