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34.68161867, -1.90645879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34.66633959, -1.90597200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34.66404890, -1.90661842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34.68857239, -1.94437974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34.65599355, -1.87290477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34.65297279, -1.90512200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34.67569358, -1.87562809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34.67374494, -1.88598671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34.66714078, -1.87560077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34.65708892, -1.90879270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34.67553200, -1.88126375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34.67379015, -1.88607476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34.66990853, -1.93747779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34.70200388, -1.88499418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34.70142202, -1.89124180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34.71528646, -1.92119130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34.67427088, -1.90709075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34.67236100, -1.90037200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34.67263035, -1.92034159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34.68092183, -1.95322807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34.68397440, -1.95119263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34.69981300, -1.91929528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