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Oujda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2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34.67948832, -1.86984908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34.68569409, -1.87450153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34.68963788, -1.87368082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34.68402646, -1.87922062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34.66327116, -1.87361253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34.66528347, -1.89022104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34.65678600, -1.93398500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34.66443373, -1.93416533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34.67971692, -1.93595000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34.67997761, -1.93605298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34.67934164, -1.85442340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34.68402719, -1.87922278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34.71111111, -1.88861111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34.70128600, -1.89685300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34.67744593, -1.90778776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34.67946486, -1.90871067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34.66440282, -1.94500535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34.66989983, -1.93746149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34.65826710, -1.95324461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34.66994968, -1.93752821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34.67710000, -1.91230000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34.67910675, -1.91019842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