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DR IAM: Agadir - VERNE + NOMATIS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VERNE + NOMATIS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-13.20734200000000058, 27.1452750000000016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27.14830560, -13.20555560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-13.20293670000000041, 27.15869269999999958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-13.20010779999999961, 27.16143449999999859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LAA002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-13.20539989999999975, 27.16229999999999833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-13.19438899999999926, 27.13275000000000148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-13.16544440000000016, 27.13966669999999937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-13.1571599999999993, 27.1434899999999999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-13.16569999999999929, 27.12959999999999994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LAA917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-13.16869439999999969, 27.10963890000000021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-13.16355599999999981, 27.11272200000000154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-13.17837160000000019, 27.12260789999999844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-13.17236100000000043, 27.12766699999999886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-13.18502800000000086, 27.13613900000000001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-13.18730000000000047, 27.14870000000000161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27.15264578, -13.19149323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-13.2132000000000005, 27.16029999999999944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27.15791670, -13.21483330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LAA947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NOMATIS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-13.16999999999999993, 27.14508299999999963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27.13610000, -13.17920000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