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34.67910675, -1.91019842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34.66327116, -1.87361253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34.67948832, -1.86984908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34.68569409, -1.87450153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34.69981300, -1.91929528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34.68092183, -1.95322807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34.68397440, -1.95119263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34.67263035, -1.92034159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34.65678600, -1.93398500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34.66443373, -1.93416533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34.72003785, -1.91149054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34.71528646, -1.92119130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34.67236100, -1.90037200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34.65302490, -1.94748525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34.66990853, -1.93747779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34.71280532, -1.89528747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34.70898800, -1.89084100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34.66525682, -1.89016524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34.65855800, -1.88513100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34.65531455, -1.88785786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34.65708892, -1.90879270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34.66714078, -1.87560077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