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OUJDA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35.14720900, -2.92023100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35.14578800, -2.92668600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35.16034327, -2.93537840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35.16118132, -2.93227761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35.14579532, -2.91442137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35.14580900, -2.92708200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35.16119400, -2.91111100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35.16302816, -2.92229732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35.15426200, -2.92085600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35.15234050, -2.92846360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35.14865065, -2.93762471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35.15392497, -2.94269687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35.16038223, -2.93939852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35.16879869, -2.94174503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35.15340000, -2.93539000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35.16124684, -2.93234003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35.15910000, -2.95253000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35.16640952, -2.95101604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35.17750000, -2.92044000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35.17795346, -2.92432646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35.16486588, -2.93560676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35.16448628, -2.93188764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35.15071800, -2.90779400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35.14582550, -2.92697130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