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OUJDA - PERSEE + AVANZIT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PERSEE + AVANZIT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34.69304036, -1.87447390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34.68402719, -1.87922278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34.69026900, -1.88059400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34.68756884, -1.88350357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34.67956100, -1.88243400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34.68207712, -1.88509118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34.68424329, -1.87343315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34.68394934, -1.87923227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34.67984680, -1.87751767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34.68402646, -1.87922062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34.65662095, -1.90419528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34.65628330, -1.90040954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34.65590000, -1.87311000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34.65985470, -1.91717658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34.65781872, -1.91638719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34.66366400, -1.92521100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34.66800384, -1.92570236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34.65417500, -1.87714300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34.66529801, -1.88996305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34.65404190, -1.88382598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34.65535595, -1.88788676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34.66328939, -1.87910752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34.66528347, -1.89022104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34.68560800, -1.88805300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34.68944676, -1.88578086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34.65732631, -1.94242529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34.66994968, -1.93752821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34.68790803, -1.90360243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34.68910209, -1.90662185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34.65826710, -1.95324461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34.66994968, -1.93752821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34.71111111, -1.88861111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34.70128600, -1.89685300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34.67934164, -1.85442340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34.68402719, -1.87922278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34.67971692, -1.93595000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34.67997761, -1.93605298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