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RABAT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RAB1167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33.986861°,  -6.800111°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 33.986958°,  -6.802556°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34.28486611, -6.60890066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34.27583333, -6.61138889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34.25244433, -6.52158981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34.24736600, -6.54666200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34.25759010, -6.55197853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34.24930300, -6.55527600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34.23416800, -6.52999800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34.21948965, -6.61459172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34.23427898, -6.61676285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34.22774847, -6.54663547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34.23819807, -6.55612815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34.23914016, -6.54668213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34.22355450, -6.53557198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34.22956650, -6.53120207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34.23029592, -6.58079417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34.23614002, -6.57165421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34.25123900, -6.57213600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34.25374700, -6.57989500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34.22881593, -6.53457249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34.23109200, -6.53366300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KEN988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34.26884038, -6.59386139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34.27361100, -6.59147200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