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SETTAT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32.995386,-7.620092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32.9953980,-7.6206493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32.9909722,-7.60172194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32.985903,-7.596108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32.9912,-7.60858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32.995136,-7.584786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32.996361,-7.599678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33.0014169,-7.602778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33.0113399,-7.60143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33.0059169,-7.608694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SET065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33.017,-7.59276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33.0028,-7.63661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33.002584,-7.633448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33.0060833,-7.615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32.9976111,-7.6305278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32.997553,-7.630507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33.0033699,-7.64596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33.002584,-7.633448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SET960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32.997333,-7.604833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32.9818611,-7.6075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32.9961667,-7.6508056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32.9959722,-7.6439444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32.993139,-7.65175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