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AVANZIT +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+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33.252764,-7.587401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33.26375,-7.6068611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33.2640533,-7.5920529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33.253762,-7.572235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33.2593056,-7.5613611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33.265632,-7.573936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33.27126,-7.569437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33.2713899,-7.576944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33.2723611,-7.5899444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33.2749657,-7.5873898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33.2747,-7.57994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33.2753538,-7.5824337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33.257557,-7.574655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33.276483,-7.569256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33.2809722,-7.5699444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-6.36969399999999997, 32.34583299999999895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32.34207607, -6.36866034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-6.33868999999999971, 32.33870000000000289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-6.34783320000000018, 32.33461100000000243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-6.35435999999999979, 32.3282999999999987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