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56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1939" y="-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7T17:12:21.9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74 0 24575,'3'0'0,"20"0"0,24 3 0,-39-2 0,0 1 0,0 0 0,0 0 0,-1 0 0,1 1 0,11 6 0,39 26 0,-2 1 0,72 62 0,-108-81 0,30 32 0,-45-43 0,1 1 0,-1 1 0,0-1 0,0 1 0,-1 0 0,0 0 0,-1 0 0,5 13 0,-3 6 0,-1 0 0,-1-1 0,-1 1 0,-2 0 0,-1 0 0,-4 28 0,5-50 0,-1 1 0,-1 0 0,1-1 0,-1 1 0,1-1 0,-2 1 0,1-1 0,-1 0 0,1 0 0,-1 0 0,-1 0 0,1-1 0,-1 1 0,1-1 0,-1 0 0,-1 0 0,1 0 0,-1-1 0,1 1 0,-10 4 0,3-3 0,0 0 0,-1-1 0,0 0 0,0-1 0,0 0 0,0-1 0,0 0 0,-21 0 0,-59-3 0,77 0 0,1-1 0,-1-1 0,1 0 0,-17-6 0,11 2-195,0 2 0,0 0 0,-1 2 0,0 0 0,1 1 0,-25 1 0,12 1-6631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7T18:06:51.33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752 2 24575,'-115'-1'0,"-129"4"0,231-2 0,1 2 0,-1 0 0,1 0 0,0 1 0,1 1 0,-1 0 0,1 0 0,0 1 0,0 1 0,0 0 0,1 0 0,-17 16 0,-3 7 0,1 2 0,-35 47 0,51-61 0,0 1 0,1 0 0,1 1 0,1 0 0,1 0 0,0 1 0,-9 38 0,15-47 0,1 0 0,0 0 0,1 0 0,0 1 0,1-1 0,1 0 0,0 0 0,0 1 0,1-1 0,0 0 0,1 0 0,1-1 0,0 1 0,1-1 0,8 18 0,-9-24 0,0 0 0,-1-1 0,2 1 0,-1 0 0,0-1 0,1 0 0,0 0 0,0-1 0,0 1 0,0-1 0,1 0 0,-1 0 0,1-1 0,0 0 0,0 0 0,0 0 0,0-1 0,0 1 0,0-1 0,0-1 0,10 1 0,9-2 0,0 0 0,-1-1 0,49-12 0,70-27 0,-97 26 0,-4 1 0,-25 8 0,-1 0 0,1 2 0,0 0 0,21-3 0,-32 7 0,1 0 0,0 0 0,-1 1 0,1 0 0,-1 0 0,1 0 0,-1 1 0,1 0 0,-1 0 0,0 1 0,0 0 0,0 0 0,0 0 0,9 8 0,2 4 0,-1 0 0,-1 1 0,0 1 0,-1 1 0,-1 0 0,-1 0 0,-1 1 0,0 1 0,-1 0 0,-1 1 0,10 35 0,-16-44 0,-1 1 0,0-1 0,-1 1 0,0-1 0,-1 1 0,-1-1 0,1 0 0,-2 1 0,0-1 0,-1 0 0,0 1 0,0-1 0,-1-1 0,-1 1 0,0-1 0,-1 0 0,0 0 0,0 0 0,-2-1 0,-7 10 0,-9 8 0,-1-2 0,-1 0 0,-1-2 0,-1 0 0,-50 31 0,34-29 0,0-2 0,-1-2 0,-2-1 0,-71 20 0,111-38-54,-1 0-1,0-1 0,0 0 1,-1-1-1,1 0 1,0 0-1,0-1 0,-1 0 1,1 0-1,0-1 1,0 0-1,-1-1 0,1 1 1,0-2-1,1 1 0,-1-1 1,0 0-1,1-1 1,-1 1-1,1-2 0,0 1 1,0-1-1,1 0 1,-12-12-1,-3-6-6771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7T18:06:57.49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424 108 24575,'-42'0'0,"-2"-1"0,0 2 0,0 2 0,-70 13 0,107-14 0,0 1 0,0 0 0,0 1 0,0-1 0,1 1 0,-1 1 0,1-1 0,0 1 0,1 0 0,-1 1 0,1-1 0,0 1 0,0 0 0,1 0 0,-1 1 0,1-1 0,1 1 0,0 0 0,-5 13 0,3-7 0,1 0 0,0 0 0,1 0 0,1 0 0,0 0 0,1 0 0,0 1 0,1-1 0,0 0 0,4 23 0,-1-21 0,1 0 0,1 0 0,0-1 0,0 1 0,2-1 0,0-1 0,0 1 0,1-1 0,1 0 0,0-1 0,1 0 0,0-1 0,1 0 0,0 0 0,1-1 0,16 11 0,-1-3 0,1-1 0,1-1 0,0-1 0,1-2 0,1 0 0,0-3 0,0 0 0,1-2 0,0-2 0,42 4 0,126-10 0,-195 0 0,-1 0 0,1-1 0,-1 0 0,1 0 0,-1 0 0,1-1 0,-1 0 0,0 1 0,0-1 0,0-1 0,0 1 0,0-1 0,0 1 0,0-1 0,-1 0 0,0-1 0,6-5 0,-4 2 0,-1 0 0,1-1 0,-2 0 0,1 0 0,-1 0 0,0 0 0,0 0 0,2-14 0,-4 10 0,0 0 0,0 0 0,-1 0 0,-1 0 0,0 1 0,-1-1 0,0 0 0,0 1 0,-2-1 0,1 1 0,-1 0 0,-11-21 0,-8-8 0,-52-74 0,63 97 0,-30-43 0,19 25 0,-1 0 0,-2 2 0,-39-39 0,56 65-124,0-1 0,-1 2 0,0-1 0,0 1 0,0 1 0,-1 0-1,0 0 1,0 1 0,0 0 0,-18-3 0,-11 1-6702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7T18:06:59.95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24575,'-1'186'0,"15"585"0,-12-730 0,13 136 0,-11-161 12,0-1 0,1-1 0,0 1 0,1-1-1,13 23 1,6 15-1448,-10-15-5390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7T18:07:00.98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63 24575,'4'85'0,"2"-1"0,5 0 0,30 119 0,-27-138 0,10 104 0,-24-162 0,5 25 0,-4-32 0,-1 1 0,0-1 0,1 1 0,-1-1 0,0 1 0,1-1 0,-1 1 0,1-1 0,-1 1 0,1-1 0,-1 0 0,1 1 0,-1-1 0,1 0 0,-1 1 0,1-1 0,0 0 0,-1 0 0,1 0 0,-1 1 0,1-1 0,0 0 0,-1 0 0,1 0 0,0 0 0,-1 0 0,1 0 0,0 0 0,-1 0 0,1-1 0,-1 1 0,1 0 0,0 0 0,-1 0 0,1-1 0,-1 1 0,1 0 0,0-1 0,-1 1 0,1 0 0,-1-1 0,1 1 0,-1-1 0,0 1 0,1-1 0,7-5 0,0-1 0,-1 1 0,0-1 0,0-1 0,-1 1 0,11-17 0,31-60 0,-22 38 0,51-92 0,-31 52 0,69-96 0,-60 103 0,26-34 0,-79 112-19,-8 12 60,-11 17-1428,-7 6-5439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7T18:07:02.27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93 672 24575,'71'0'0,"119"16"0,-182-14 0,1-1 0,-1 0 0,1-1 0,-1 0 0,1 0 0,0-1 0,-1 1 0,15-5 0,-17 3 0,-1-1 0,1 1 0,-1-1 0,0 0 0,0 0 0,0-1 0,0 1 0,0-1 0,-1 0 0,0-1 0,0 1 0,0-1 0,4-6 0,9-14 0,-1 0 0,-1-1 0,-1-1 0,-1 0 0,-2 0 0,13-48 0,-22 66 0,-1 0 0,0 0 0,0 0 0,-1 0 0,0 0 0,-1 0 0,0 0 0,0 0 0,-1 0 0,0 1 0,-5-15 0,1 10 0,0 1 0,-1-1 0,0 1 0,0 1 0,-2-1 0,-17-18 0,1 6 0,-2 1 0,0 1 0,-2 1 0,0 1 0,-36-17 0,58 33 0,0 0 0,-1 1 0,1 0 0,-1 0 0,0 1 0,0-1 0,0 2 0,-1-1 0,1 1 0,0 0 0,-1 1 0,-7 0 0,10 1 0,0 1 0,0-1 0,0 1 0,0 0 0,0 0 0,1 1 0,-1 0 0,1 0 0,-1 0 0,1 0 0,0 1 0,1 0 0,-1 0 0,1 0 0,-1 1 0,-6 9 0,-7 10 0,2 1 0,1 1 0,0 0 0,2 1 0,1 1 0,2 0 0,0 0 0,2 1 0,-8 48 0,13-57 0,1 0 0,1 0 0,1-1 0,1 1 0,0 0 0,1 0 0,2 0 0,0-1 0,0 0 0,2 0 0,1 0 0,0-1 0,1 1 0,1-2 0,16 25 0,1-9 0,2-1 0,1-1 0,1-2 0,2-1 0,52 36 0,-72-56 14,0 0-1,1-1 0,0-1 0,0 0 1,1-1-1,0 0 0,0-1 1,22 4-1,-3-5-508,0 0 0,52-4 0,-47-1-6331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7T18:07:04.17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1 345 24575,'0'34'0,"1"1"0,2-1 0,1 0 0,10 41 0,22 112 0,-28-127 0,29 99 0,-35-152 0,0 0 0,1 0 0,-1 0 0,2-1 0,-1 1 0,1-1 0,0 0 0,0 0 0,7 7 0,-11-13 0,1 1 0,-1 0 0,1-1 0,-1 1 0,1-1 0,0 0 0,-1 1 0,1-1 0,-1 1 0,1-1 0,0 0 0,-1 0 0,1 1 0,0-1 0,-1 0 0,1 0 0,0 0 0,0 0 0,-1 1 0,1-1 0,0 0 0,0 0 0,-1-1 0,1 1 0,0 0 0,-1 0 0,1 0 0,0 0 0,-1-1 0,2 1 0,0-2 0,-1 1 0,0 0 0,0-1 0,0 1 0,0 0 0,0-1 0,0 0 0,0 1 0,0-1 0,-1 1 0,1-1 0,0-2 0,8-53 0,-9 57 0,2-289 0,-5 167 0,0 80 0,-1 1 0,-11-47 0,7 47 0,1-1 0,0-47 0,6 76 0,1-1 0,1 1 0,0 0 0,1 0 0,5-23 0,-5 31 0,0 0 0,1 0 0,-1 1 0,1-1 0,0 1 0,0-1 0,0 1 0,1 0 0,0 0 0,-1 0 0,1 1 0,1 0 0,-1-1 0,0 1 0,1 1 0,-1-1 0,8-2 0,3-2 0,1 2 0,1 0 0,-1 0 0,1 2 0,-1 0 0,25-1 0,107 4 0,-89 2 0,203 2-1365,-221-4-5461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7T18:07:05.08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24575,'7'0'0,"15"0"0,15 0 0,16 0 0,11 0 0,1 0 0,-2 0 0,-3 0 0,-5 0 0,-3 0 0,-5 0 0,-4 0 0,-3 0 0,-2 0 0,-6 0-8191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7T18:07:06.07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165 51 24575,'-8'0'0,"0"0"0,0 1 0,0 0 0,1 0 0,-1 1 0,0-1 0,0 2 0,1-1 0,-1 1 0,1 0 0,0 1 0,-9 6 0,11-7 0,0 1 0,1 0 0,0 1 0,0-1 0,0 1 0,1 0 0,-1-1 0,1 2 0,0-1 0,0 0 0,1 1 0,0-1 0,0 1 0,0 0 0,1-1 0,-2 13 0,2-12 0,0 1 0,1 0 0,0 0 0,0-1 0,1 1 0,-1 0 0,1-1 0,1 1 0,-1 0 0,1-1 0,1 0 0,-1 1 0,1-1 0,0 0 0,5 7 0,-3-6 0,0-1 0,0 0 0,1 0 0,0-1 0,0 1 0,1-1 0,-1 0 0,1-1 0,0 0 0,0 0 0,1 0 0,9 2 0,23 6 0,1-1 0,59 6 0,-95-16 0,-1 0 0,1-1 0,0 1 0,0-1 0,0 0 0,0 0 0,0 0 0,0-1 0,0 1 0,0-1 0,0-1 0,7-2 0,-10 3 0,1-1 0,0 1 0,-1-1 0,0 0 0,1 0 0,-1 0 0,0-1 0,0 1 0,0 0 0,0-1 0,0 0 0,-1 1 0,1-1 0,-1 0 0,0 0 0,0 1 0,0-1 0,0 0 0,1-4 0,1-9 0,0 0 0,-1 0 0,-1 0 0,0 0 0,-1-1 0,-1 1 0,-1 0 0,0 0 0,-1 0 0,-6-20 0,6 28 0,1-1 0,-1 1 0,-1 0 0,0 0 0,0 1 0,0-1 0,-1 1 0,0 0 0,-1 0 0,1 1 0,-1-1 0,-1 1 0,1 0 0,-1 1 0,0 0 0,0 0 0,0 0 0,-1 1 0,0 0 0,-10-4 0,-18 3-1365,6 8-5461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7T18:07:13.85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0 145 24575,'1'-4'0,"-1"0"0,0 0 0,1 0 0,0 0 0,0 0 0,0 0 0,0 0 0,0 0 0,1 0 0,0 0 0,0 1 0,0-1 0,0 1 0,5-5 0,-2 2 0,0 1 0,0 0 0,1 0 0,0 1 0,0 0 0,0 0 0,11-5 0,1 2 0,0 0 0,0 1 0,1 1 0,0 1 0,25-3 0,-30 5 0,0 1 0,0 0 0,1 0 0,-1 2 0,0 0 0,1 0 0,-1 1 0,0 1 0,0 1 0,-1 0 0,1 0 0,-1 1 0,0 1 0,0 1 0,0 0 0,22 16 0,4 8 0,0 1 0,40 45 0,-61-57 0,0 1 0,-1 1 0,-2 0 0,0 1 0,19 41 0,-31-56 0,0 1 0,-1 0 0,0 0 0,0 0 0,-1 0 0,0 0 0,0 0 0,-1 0 0,0 0 0,-1 1 0,0-1 0,-1 0 0,1 0 0,-2-1 0,1 1 0,-1 0 0,-1-1 0,0 1 0,-8 13 0,1-4 0,-1-1 0,-1 0 0,-1 0 0,0-1 0,-1-1 0,-1-1 0,-23 17 0,32-25 0,-1-1 0,1 0 0,-1-1 0,0 0 0,-1 0 0,1-1 0,-1 0 0,1 0 0,-1-1 0,0 0 0,0 0 0,0-1 0,0-1 0,0 1 0,0-1 0,-13-2 0,0-3 0,1 0 0,-1-1 0,1-2 0,1 0 0,-31-16 0,5 1-1365,5 4-5461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7T18:07:14.92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393 1 24575,'-45'-1'0,"-37"1"0,74 1 0,0-1 0,0 2 0,0-1 0,0 1 0,0 1 0,0-1 0,-10 6 0,11-3 0,1 1 0,0 0 0,1-1 0,-1 2 0,1-1 0,0 1 0,0 0 0,1 0 0,0 0 0,-4 10 0,-8 13 0,-3-1 0,1 1 0,2 1 0,1 0 0,1 1 0,-17 64 0,30-87 0,1 0 0,-1 0 0,2 1 0,-1-1 0,1 0 0,0 0 0,1 0 0,0 0 0,1-1 0,0 1 0,0 0 0,1-1 0,0 0 0,0 0 0,1 0 0,0 0 0,9 10 0,2 1 0,1 0 0,1-1 0,1-1 0,0 0 0,25 15 0,-8-8 40,1-1 0,65 29 0,-90-46-146,0-2 0,1 1 0,-1-1 0,1-1 0,0-1 0,0 1-1,0-2 1,0 0 0,0-1 0,1 0 0,-1 0 0,0-2 0,14-2 0,0-6-6720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7T17:12:23.9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370 58 24575,'-4'-1'0,"0"1"0,0-1 0,1 0 0,-1 0 0,1 0 0,-1-1 0,1 1 0,-4-3 0,-2 0 0,-14-8 0,12 6 0,0 1 0,0 0 0,0 1 0,-13-3 0,21 6 0,0 0 0,-1 1 0,1-1 0,0 1 0,-1 0 0,1 0 0,0 1 0,-1-1 0,1 1 0,0-1 0,0 1 0,-1 0 0,1 0 0,0 0 0,0 1 0,0-1 0,0 1 0,0 0 0,-3 3 0,0 0 0,0 1 0,0 0 0,0 0 0,1 1 0,0-1 0,1 1 0,-6 9 0,0 7 0,-9 25 0,14-39 0,1 0 0,-1 0 0,-1 0 0,-12 15 0,12-15 0,-1-1 0,1 1 0,1 0 0,-7 15 0,8-14 0,1 1 0,1-1 0,-1 0 0,0 20 0,2 44 0,1-60 0,0-2 0,1-1 0,0 1 0,1-1 0,0 0 0,1 1 0,0-1 0,1 0 0,0 0 0,0-1 0,2 1 0,-1-1 0,1 0 0,0-1 0,1 1 0,0-1 0,1 0 0,15 13 0,1-2 40,0 0 0,33 18 0,-43-30-252,1-1 0,-1 0 0,1-1-1,0-1 1,0 0 0,18 3 0,1-3-6614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7T18:07:18.21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185 0 24575,'-1'0'0,"0"0"0,0 1 0,0-1 0,-1 0 0,1 1 0,0-1 0,0 0 0,0 1 0,0 0 0,0-1 0,0 1 0,0 0 0,0-1 0,0 1 0,0 0 0,0 0 0,0 0 0,0 0 0,0 0 0,1 0 0,-2 1 0,-13 30 0,1-3 0,8-20 0,-59 84 0,58-80 0,0 1 0,1 1 0,0-1 0,1 1 0,-5 24 0,-1 47 0,3 0 0,6 155 0,3-160 0,-1-65-170,0 0-1,1-1 0,0 1 1,1-1-1,1 0 0,1 1 1,5 14-1,6 1-6655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7T18:07:19.07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 24575,'115'-1'0,"128"3"0,-214 1 0,-1 2 0,0 0 0,48 18 0,-39-11 0,44 7 0,40 4-1365,-91-18-5461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7T18:07:19.78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43 24575,'49'0'0,"74"1"0,197-24 0,-222 12-682,178 1-1,-236 11-6143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7T18:07:20.73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24575,'713'0'-1365,"-679"0"-5461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7T18:07:21.52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103 0 24575,'1'9'0,"0"0"0,1 0 0,0-1 0,0 1 0,1-1 0,5 12 0,1 4 0,29 105 0,-5 2 0,-6 2 0,-6 0 0,-6 1 0,-3 233 0,-12-340 0,0 5 0,-1 1 0,-7 44 0,6-67 0,-1-1 0,1 1 0,-1-1 0,-1 1 0,0-1 0,0 0 0,-1-1 0,0 1 0,0-1 0,-1 0 0,0 0 0,-9 8 0,10-11 0,-5 4 0,1 0 0,0 0 0,0 2 0,1-1 0,-12 21 0,0 1-312,-1-1 0,-1-1 0,-30 31 0,50-58 195,-14 15-6709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7T18:07:22.62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587 0 24575,'-38'33'0,"2"2"0,1 0 0,2 3 0,-41 59 0,-90 174 0,143-228 0,2 2 0,-20 67 0,29-83 0,-24 57 0,-4 13 0,26-58 0,2 1 0,1-1 0,3 2 0,1-1 0,1 51 0,5-70 0,1-1 0,1 0 0,0 0 0,2 0 0,1 0 0,0-1 0,2 0 0,0-1 0,1 1 0,1-1 0,24 33 0,-11-23 0,1-2 0,2 0 0,1-2 0,1-1 0,53 37 0,169 88 0,-234-141 0,4 2-273,1-1 0,1-1 0,0 0 0,31 7 0,-13-8-6553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7T18:07:23.47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24575,'0'0'-8191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7T18:07:24.27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0 0 24575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7T18:07:27.08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1 111 24575,'4'-4'0,"-1"0"0,2 0 0,-1 0 0,0 1 0,1-1 0,0 1 0,-1 0 0,1 1 0,0-1 0,1 1 0,-1 0 0,0 0 0,10-1 0,8-2 0,45-2 0,-61 7 0,165-27 0,-126 17 0,1 2 0,83-3 0,-123 11 0,1 1 0,-1-1 0,1 1 0,-1 0 0,0 1 0,0 0 0,0 0 0,0 1 0,0 0 0,0 0 0,-1 0 0,1 1 0,6 5 0,-5-3 0,-1 1 0,-1 0 0,1 0 0,-1 1 0,0 0 0,-1 0 0,1 0 0,-2 1 0,7 14 0,12 38 0,-3 2 0,19 96 0,-34-136 0,-1 0 0,-1 1 0,-1-1 0,-1 1 0,-1-1 0,-4 27 0,2-38 0,0 1 0,-1-1 0,0 0 0,-1 0 0,-1 0 0,0-1 0,0 0 0,-1 0 0,-1 0 0,1 0 0,-2-1 0,0 0 0,-9 9 0,9-11 0,0 0 0,0-1 0,0 0 0,-1-1 0,0 0 0,-1 0 0,0 0 0,1-2 0,-2 1 0,1-1 0,0-1 0,-1 1 0,0-2 0,1 0 0,-1 0 0,0-1 0,0 0 0,0-1 0,0 0 0,0-1 0,0 0 0,0 0 0,0-2 0,-18-5 0,-69-33 113,36 14-1591,18 10-5348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7T18:07:28.52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595 37 24575,'0'-1'0,"0"0"0,0 0 0,-1-1 0,1 1 0,0 0 0,-1 0 0,1-1 0,-1 1 0,1 0 0,-1 0 0,0 0 0,1 0 0,-1 0 0,0 0 0,0 0 0,0 0 0,0 0 0,0 0 0,0 0 0,0 1 0,0-1 0,0 0 0,0 1 0,0-1 0,-1 0 0,1 1 0,0 0 0,0-1 0,-1 1 0,0 0 0,-44-5 0,39 5 0,-14-1 0,-20-2 0,1 3 0,0 1 0,-78 13 0,107-11 0,1 1 0,0 0 0,0 0 0,0 1 0,1 1 0,0-1 0,0 2 0,0-1 0,0 1 0,1 0 0,-13 16 0,-2 5 0,1 2 0,-19 35 0,31-50 0,5-6 0,1-1 0,-1 1 0,1 0 0,1 0 0,0 0 0,0 1 0,1-1 0,0 1 0,0-1 0,0 17 0,3-5 0,1 1 0,0 0 0,10 35 0,-6-32 0,1-1 0,0 0 0,2 0 0,13 24 0,-16-38 0,0 0 0,0 0 0,1-1 0,0 0 0,1 0 0,0 0 0,0-1 0,1-1 0,0 1 0,0-1 0,14 7 0,16 6 0,0-3 0,2-1 0,0-1 0,1-3 0,0-1 0,0-3 0,1-1 0,1-2 0,84-1 0,-91-5-1365,-6 1-5461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7T17:12:26.0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24575,'11'1'0,"-1"-1"0,1 2 0,-1 0 0,1 0 0,-1 1 0,0 0 0,0 0 0,13 7 0,6 6 0,36 25 0,-43-26 0,13 8 0,-5-2 0,1-1 0,35 15 0,-35-21 0,2-2 0,0 0 0,1-3 0,-1 0 0,2-2 0,-1-2 0,49 2 0,-1-9 0,-49 0 0,52 5 0,-84-3 0,-1 0 0,1 0 0,0 0 0,-1 0 0,1 0 0,-1 0 0,1 0 0,-1 0 0,1 0 0,-1 0 0,1 0 0,-1 0 0,1 0 0,-1 1 0,1-1 0,-1 0 0,1 0 0,-1 1 0,1-1 0,-1 0 0,0 1 0,1-1 0,-1 0 0,0 1 0,1 0 0,-10 8 0,5-7 0,-4 3-341,0 0 0,0-1-1,-14 5 1,-4 0-6485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7T18:07:34.15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24575,'831'0'-1365,"-795"0"-5461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7T18:07:35.14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44 0 24575,'0'477'0,"-1"-445"0,-3-1 0,-12 58 0,8-54 0,-6 68 0,14-73-1365,0-6-5461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7T18:07:44.52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534 867 24575,'0'-12'0,"-1"0"0,-1 0 0,0 0 0,-1 0 0,0 0 0,0 1 0,-9-17 0,-44-76 0,41 79 0,0-1 0,2-1 0,-11-28 0,5-1 0,-18-63 0,33 102 0,1 0 0,1 0 0,0 0 0,1-1 0,2-18 0,-1 23 0,2 0 0,0 0 0,0-1 0,1 1 0,1 1 0,0-1 0,1 0 0,10-19 0,-11 26 0,1-1 0,-1 1 0,1 0 0,1 0 0,-1 0 0,1 1 0,0 0 0,0 0 0,1 0 0,-1 1 0,1 0 0,0 0 0,0 1 0,1 0 0,13-4 0,-16 6 0,1 0 0,0 0 0,0 1 0,-1-1 0,1 1 0,0 1 0,0-1 0,-1 1 0,1 0 0,0 0 0,-1 1 0,1 0 0,-1 0 0,1 0 0,-1 0 0,0 1 0,0 0 0,0 0 0,0 0 0,-1 1 0,1 0 0,5 6 0,5 6 0,0 0 0,-1 1 0,-1 1 0,17 29 0,-21-31 0,-1 1 0,-1 0 0,0 1 0,-1 0 0,-1 0 0,0 0 0,-1 0 0,-2 1 0,0 0 0,0-1 0,-2 1 0,-2 19 0,-2 4 0,-3-1 0,-1 0 0,-3 0 0,-19 51 0,5-34 0,-3-1 0,-2-2 0,-51 70 0,37-58 0,21-33 0,-2-1 0,-2-1 0,-1-1 0,-58 49 0,17-25 0,-91 54 0,152-104 0,4-3 0,0 1 0,-1-1 0,1 1 0,1 0 0,-1 0 0,0 0 0,1 1 0,0-1 0,-4 5 0,7-7 0,0-1 0,0 0 0,0 0 0,-1 1 0,1-1 0,0 0 0,0 0 0,0 1 0,0-1 0,0 0 0,0 1 0,0-1 0,0 0 0,0 0 0,0 1 0,0-1 0,0 0 0,0 0 0,0 1 0,0-1 0,1 0 0,-1 0 0,0 1 0,0-1 0,0 0 0,0 0 0,0 1 0,0-1 0,1 0 0,-1 0 0,0 0 0,0 1 0,0-1 0,1 0 0,-1 0 0,0 0 0,0 0 0,1 0 0,-1 1 0,0-1 0,17 3 0,21-6 0,-36 3 0,38-8 0,-1-1 0,0-2 0,-1-2 0,51-24 0,-38 16 0,185-85 0,-216 100 0,0 1 0,0 0 0,25-2 0,19-3 0,-17 2 0,74-4 0,-25 4 0,-92 8-105,0 0 0,-1-1 0,1 0 0,-1 1 0,1-1 0,-1-1 0,1 1 0,-1 0 0,0-1 0,1 0 0,-1 0 0,5-3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7T18:07:45.49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24575,'5'0'0,"16"0"0,16 0 0,14 0 0,17 0 0,22 0 0,19 0 0,10 0 0,14 0 0,-1 0 0,-16 0 0,-16 0 0,-6 0 0,-11 0 0,-13 0 0,-11 0 0,-20 5 0,-17 2-8191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7T18:07:46.41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16 24575,'97'0'0,"560"-11"0,-546 7-1365,-81 4-5461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7T18:07:48.29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555 59 24575,'-2'-3'0,"-1"-1"0,1 1 0,-1 0 0,0 0 0,0 0 0,0 0 0,-1 0 0,1 1 0,-1 0 0,1-1 0,-1 1 0,0 1 0,1-1 0,-1 0 0,0 1 0,0 0 0,-6-1 0,-11-2 0,1 0 0,-24 0 0,34 4 0,-12-2 0,-1 1 0,0 1 0,-34 5 0,48-4 0,1 1 0,0 0 0,0 0 0,0 1 0,0 0 0,0 1 0,0-1 0,1 1 0,-1 1 0,1 0 0,0 0 0,-10 10 0,2 2 0,1 0 0,0 2 0,2-1 0,0 1 0,1 1 0,-14 37 0,12-23 0,1 2 0,3-1 0,-8 49 0,15-66 0,1-1 0,1 0 0,0 0 0,1 1 0,1-1 0,1 0 0,0 0 0,1-1 0,1 1 0,1-1 0,0 0 0,16 29 0,-8-21 0,1 0 0,2-1 0,0-1 0,1-1 0,1 0 0,1-2 0,26 20 0,-32-29 0,-1-1 0,2-1 0,0 0 0,0-1 0,0 0 0,0-2 0,1 0 0,0 0 0,0-1 0,1-1 0,-1-1 0,1-1 0,-1 0 0,1-1 0,0 0 0,-1-2 0,28-5 0,-26 3 0,0 0 0,-1-2 0,0 0 0,32-17 0,60-43 0,-86 52 0,-1 0 0,-1-1 0,28-25 0,-41 33 0,-1-1 0,1-1 0,-1 1 0,-1-1 0,0-1 0,0 1 0,-1-1 0,5-12 0,0-2 0,-2-1 0,-1 1 0,-2-1 0,0 0 0,-1 0 0,-1-1 0,-2 1 0,-1-1 0,0 1 0,-2-1 0,-1 1 0,-8-33 0,9 48 0,-1 1 0,0 0 0,0 1 0,-1-1 0,0 0 0,0 1 0,-1 0 0,0 0 0,0 0 0,-1 1 0,0 0 0,0 0 0,-1 0 0,0 1 0,0 0 0,-1 0 0,0 1 0,1 0 0,-2 0 0,1 1 0,-1 0 0,-15-5 0,-254-78-1365,243 78-5461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7T17:12:27.2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220 0 24575,'-1'13'0,"-1"0"0,0 0 0,-1-1 0,0 1 0,-1-1 0,-8 19 0,-4 12 0,7-15 0,-11 34 0,-48 105 0,57-144 0,1 0 0,0 0 0,2 1 0,1 0 0,-5 30 0,6-23-91,-8 65-1183,12-69-5552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7T17:12:30.0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800 739 24575,'-61'1'0,"-71"-3"0,121 1 0,1-1 0,0 0 0,0 0 0,0-1 0,0 0 0,0-1 0,1 0 0,0 0 0,-10-7 0,8 4 0,-1-2 0,1 0 0,0 0 0,1-1 0,0 0 0,-9-12 0,6 3 0,0 0 0,2 0 0,0-1 0,1-1 0,1 0 0,0 0 0,2-1 0,-5-25 0,7 26 0,2-1 0,0 1 0,1-1 0,2 1 0,0-1 0,1 0 0,6-31 0,-4 39 0,1 1 0,1 0 0,1 1 0,10-20 0,35-44 0,-46 69 0,0 0 0,0 1 0,0 0 0,8-8 0,-11 12 0,-1 1 0,1 0 0,0 0 0,-1 0 0,1 0 0,0 0 0,-1 0 0,1 0 0,0 1 0,0-1 0,0 0 0,0 1 0,0 0 0,-1-1 0,1 1 0,0 0 0,0 0 0,0 0 0,3 1 0,-1 0 0,0 0 0,-1 0 0,1 1 0,-1-1 0,1 1 0,-1 0 0,0 0 0,1 1 0,-1-1 0,0 0 0,5 7 0,1 1 0,0 1 0,7 13 0,42 71 0,49 112 0,-98-189 0,-1 0 0,-2 0 0,1 1 0,-2 0 0,-1 0 0,0 1 0,-1-1 0,0 30 0,-4-42 0,1-1 0,-1 1 0,-1-1 0,1 1 0,-1-1 0,0 1 0,0-1 0,-1 0 0,-5 10 0,-4 3 0,-23 26 0,12-14 0,7-7 0,2 0 0,-20 45 0,24-45 0,-1-1 0,-1 0 0,-26 36 0,21-42 0,0 1 0,0-2 0,-2-1 0,0 0 0,-36 21 0,42-29 0,0 0 0,0-1 0,-1 0 0,0-1 0,0 0 0,-1-1 0,1-1 0,-1 0 0,1-1 0,-1-1 0,0 0 0,0-1 0,-29-4 0,-119-19 0,159 22 0,11 0 0,14 2 0,67 9 0,-46-3 0,64 0 0,-76-8 0,4 0 0,44 5 0,-67-3 0,1 1 0,-1 1 0,1 0 0,-1 0 0,0 1 0,0 1 0,16 9 0,70 53 0,-66-42 0,47 25 0,-73-47 9,1-1 0,-1 0-1,1 0 1,0 0-1,0 0 1,0-1 0,0 0-1,8 0 1,4-1-302,25-3 0,-25 2-564,13-2-5969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7T17:12:30.8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24575,'8'0'0,"0"1"0,0 0 0,0 1 0,0-1 0,0 2 0,-1-1 0,11 5 0,50 29 0,-34-16 0,-10-7 0,0-1 0,0-1 0,1-1 0,42 11 0,100 22 0,-148-35 42,-1 1-1,34 21 1,5 3-1532,-23-17-5336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7T17:12:31.7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24575,'4'0'0,"6"0"0,3 0 0,5 4 0,9 10 0,5 6 0,10 7 0,4-2 0,3 3 0,-2-3 0,1 1 0,-3-5 0,-8 3 0,-5 4 0,-1-4 0,3 3 0,3 3 0,-5-3-8191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7T17:12:40.1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161 201 24575,'0'10'0,"0"-5"0,0 1 0,-1-1 0,0 0 0,0 0 0,-1 0 0,1 0 0,-1 0 0,-3 6 0,-25 38 0,15-24 0,1-3 0,-41 77 0,49-86 0,1 0 0,0 1 0,1 0 0,0 0 0,-3 27 0,5-12 0,1 1 0,2 0 0,5 39 0,-3-50 0,0-1 0,2 1 0,0-1 0,1 0 0,1 0 0,12 22 0,-9-25 0,0 0 0,1-1 0,1 0 0,0-1 0,1 0 0,0-1 0,1-1 0,0 0 0,1-1 0,0 0 0,1-1 0,-1-1 0,34 12 0,-35-15 0,0-1 0,1 0 0,-1-2 0,26 3 0,-32-5 0,-1 0 0,1 0 0,0-1 0,0 0 0,0 0 0,0-1 0,-1 0 0,1 0 0,-1-1 0,11-5 0,12-10 0,-2-1 0,27-23 0,-38 26 0,-1-1 0,-1 0 0,-1-1 0,0-1 0,14-24 0,3-4 0,56-107 0,-75 131 0,1-8 0,20-60 0,-9 19 0,-17 51 0,0-1 0,-2 0 0,0 0 0,-1 0 0,-2 0 0,0-1 0,-1 1 0,-1-1 0,-1 1 0,-2-1 0,-4-23 0,5 40 0,1 0 0,-1-1 0,0 1 0,-1 0 0,1 0 0,-1 1 0,0-1 0,-1 1 0,1-1 0,-1 1 0,0 0 0,0 0 0,-9-6 0,7 5 0,-1 2 0,-1-1 0,1 1 0,-1 0 0,1 0 0,-1 1 0,0 0 0,0 1 0,-10-2 0,-2 0 0,1 2 0,-1 0 0,-23 1 0,-54 8 0,80-5 0,-59 8 0,67-8 0,-1 1 0,1 0 0,1 0 0,-1 1 0,0 0 0,-9 6 0,5-3 0,-1 0 0,0-1 0,-1 0 0,-29 8 0,32-11 0,-1 1 0,1 0 0,-1 2 0,1-1 0,0 1 0,0 1 0,1 0 0,-1 1 0,2 0 0,-1 1 0,1 0 0,1 1 0,0 0 0,0 0 0,0 1 0,-7 14 0,-14 28-1365,19-30-5461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7T18:07:09.94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 11 24575,'-1'79'0,"0"-15"0,10 105 0,-6-150 0,0 0 0,1-1 0,1 0 0,1 0 0,0 0 0,2 0 0,0-1 0,0 0 0,23 30 0,-30-46 0,-1 1 0,1-1 0,0 0 0,0 0 0,0 0 0,0 0 0,0 0 0,0 0 0,0 0 0,0 0 0,1-1 0,-1 1 0,0 0 0,0-1 0,3 2 0,-3-2 0,-1 0 0,1 0 0,-1-1 0,1 1 0,-1 0 0,0 0 0,1 0 0,-1-1 0,1 1 0,-1 0 0,1 0 0,-1-1 0,0 1 0,1 0 0,-1-1 0,0 1 0,1-1 0,-1 1 0,0 0 0,0-1 0,1 1 0,-1-1 0,0 1 0,0-1 0,0 1 0,1-1 0,-1 1 0,0-1 0,1-7 0,1 0 0,-2 0 0,1 1 0,-1-10 0,0 16 0,-1-39 0,-1-1 0,-2 0 0,-19-78 0,17 97 0,1 6 0,0 0 0,1-1 0,1 1 0,0-1 0,1 0 0,1 0 0,2-26 0,0 39 0,0 1 0,0 0 0,0 0 0,1 0 0,-1 0 0,1 0 0,0 0 0,-1 0 0,2 0 0,-1 0 0,0 1 0,0-1 0,1 1 0,-1 0 0,1 0 0,0-1 0,0 2 0,0-1 0,0 0 0,0 1 0,0-1 0,0 1 0,0 0 0,1 0 0,-1 0 0,0 1 0,5-1 0,11-2 0,0 1 0,0 1 0,32 3 0,-33-1 0,61 3-1365,-50-3-5461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D808FF-26B0-4359-3138-64CF6B3A33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E5743A6-6B3A-8F81-8066-8BD55F8CD1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1B5C0B2-8A61-2E49-B440-A302DD46B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B5FC9-F633-49E9-8AF6-0B60F1BE2176}" type="datetimeFigureOut">
              <a:rPr lang="fr-FR" smtClean="0"/>
              <a:t>17/03/2025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96588C2-F4FD-7EEA-339E-803717B00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192B5FC-3A0E-6AF5-0238-79E06DA41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004EF-F6B3-4748-A9E8-5093F8E328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1495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09C359-73D8-D0F7-325A-7D2141A5E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EF8B12B-F4DB-4B79-FF05-618CA2705F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86AC3DD-DB05-4A9B-D224-08A565D7F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B5FC9-F633-49E9-8AF6-0B60F1BE2176}" type="datetimeFigureOut">
              <a:rPr lang="fr-FR" smtClean="0"/>
              <a:t>17/03/2025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1BB7BC1-2A27-E673-14E1-4639961DD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8E4AF24-8C7A-22F7-4150-9B1250105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004EF-F6B3-4748-A9E8-5093F8E328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8226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FA4B089-D926-C5B4-1E3B-0ABB8DC19C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DB8BF7F-DB78-FD5C-54F5-65026B89C4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3BD09EE-81F6-28BC-39E8-798A266AA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B5FC9-F633-49E9-8AF6-0B60F1BE2176}" type="datetimeFigureOut">
              <a:rPr lang="fr-FR" smtClean="0"/>
              <a:t>17/03/2025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B6514D0-E1FC-0CF6-8A9C-E228C3ED2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19C1AA8-D6F4-D19E-9DA7-8CB91E302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004EF-F6B3-4748-A9E8-5093F8E328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81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19B465-4998-FFCC-1F77-D3F9EFB1B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A3A88D0-6FB3-6965-122E-552AF5264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455C880-0EBC-CFAC-6452-79A35E033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B5FC9-F633-49E9-8AF6-0B60F1BE2176}" type="datetimeFigureOut">
              <a:rPr lang="fr-FR" smtClean="0"/>
              <a:t>17/03/2025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76FDE3-B63E-45F2-37C1-34826E107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1E6B62A-7120-6FEF-41F2-DA64A6BDF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004EF-F6B3-4748-A9E8-5093F8E328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3829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4701D5-2988-3CFB-F9D8-D231DEFA9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4F5BD5C-FE73-41BA-E00F-56EF62131D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1D8CA1E-C380-F44B-5CF8-B6D0C265C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B5FC9-F633-49E9-8AF6-0B60F1BE2176}" type="datetimeFigureOut">
              <a:rPr lang="fr-FR" smtClean="0"/>
              <a:t>17/03/2025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536499A-9E9F-0108-B532-8120FCA43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835413C-D260-411B-6869-DE893E20F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004EF-F6B3-4748-A9E8-5093F8E328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7585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2E51AF-8178-575D-F260-4199D2E99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2D9E2AC-6B0D-1454-E116-16BE68519D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BC728FA-6CB7-2307-BEE7-2AC8EE2B25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8AF321D-7F48-CF65-850E-0B35D6A83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B5FC9-F633-49E9-8AF6-0B60F1BE2176}" type="datetimeFigureOut">
              <a:rPr lang="fr-FR" smtClean="0"/>
              <a:t>17/03/2025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13AC2AB-1D84-C7E0-8A46-6AA0CE1AE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0D549B5-38B5-7EE2-9FC6-675CD1227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004EF-F6B3-4748-A9E8-5093F8E328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06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E33065-71E6-2386-1FA5-DB8E87B48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F1A3E97-0B47-8989-66A1-A068736E51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2697FB8-22B6-0D6D-F18F-110FEF4A58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BB5E1CC-1046-988D-F43F-2A6725E4AF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E2D6803-14D2-99FB-57A4-E18B3D3377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E413B5D-D1F1-4540-F15B-B04DF7FBC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B5FC9-F633-49E9-8AF6-0B60F1BE2176}" type="datetimeFigureOut">
              <a:rPr lang="fr-FR" smtClean="0"/>
              <a:t>17/03/2025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5541D47-C054-2455-26B4-6DCE4A69F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C144659-7DC0-21DB-7A22-BC5209542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004EF-F6B3-4748-A9E8-5093F8E328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7773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D81370-882B-8F97-B3D0-67B8FB1C4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727EEE7-B604-ACE5-9F91-08F750114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B5FC9-F633-49E9-8AF6-0B60F1BE2176}" type="datetimeFigureOut">
              <a:rPr lang="fr-FR" smtClean="0"/>
              <a:t>17/03/2025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105CD25-DF01-0E0F-D151-58FB1D249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86A06A2-AE54-1CAD-8CFF-BB459388A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004EF-F6B3-4748-A9E8-5093F8E328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2315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3A37AA2-3DF6-6C0E-A16C-53AE05263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B5FC9-F633-49E9-8AF6-0B60F1BE2176}" type="datetimeFigureOut">
              <a:rPr lang="fr-FR" smtClean="0"/>
              <a:t>17/03/2025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20437CD-91AB-BED2-B3E9-AFF9B0583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8A9595C-13B1-4788-9C7C-9C4FEB225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004EF-F6B3-4748-A9E8-5093F8E328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9219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B711F8-919B-932E-46FA-B9F9D2ABC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72FE98-D48C-3E06-6794-3DCC11C42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5757AC7-75CF-67D1-FFDB-4476BEECC1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97F8124-4B59-0D7B-7381-027783B44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B5FC9-F633-49E9-8AF6-0B60F1BE2176}" type="datetimeFigureOut">
              <a:rPr lang="fr-FR" smtClean="0"/>
              <a:t>17/03/2025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9029E47-3F4A-17C3-A59F-B27B7DF2F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BDFA03F-8589-7925-39E7-1B8114D77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004EF-F6B3-4748-A9E8-5093F8E328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004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51EEDB-6A96-6F16-0ED9-92B8FEC14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D906E25-1A83-34FF-0680-C98D48718A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2D7F7C8-5BB4-4835-0F34-F63201576B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AB6114D-38E8-D469-5129-13DEC8049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B5FC9-F633-49E9-8AF6-0B60F1BE2176}" type="datetimeFigureOut">
              <a:rPr lang="fr-FR" smtClean="0"/>
              <a:t>17/03/2025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E99CC50-72C3-3A4C-AD79-1A3FB6856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2CEA2CA-2D5C-EBA3-3E17-B47C4BA7C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004EF-F6B3-4748-A9E8-5093F8E328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0359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EABAB0A-DF63-624E-8A71-5F9D83A02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A7E77C5-8A8A-BE1B-0C02-8139237A9F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20A7FC7-3584-5B47-A7B5-2F8219144D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EB5FC9-F633-49E9-8AF6-0B60F1BE2176}" type="datetimeFigureOut">
              <a:rPr lang="fr-FR" smtClean="0"/>
              <a:t>17/03/2025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7B5D684-77D2-D8CA-BAF5-F3B24C7263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C3E427F-B137-FDFA-B930-C9A626130E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B004EF-F6B3-4748-A9E8-5093F8E328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2566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0.xml"/><Relationship Id="rId21" Type="http://schemas.openxmlformats.org/officeDocument/2006/relationships/image" Target="../media/image15.png"/><Relationship Id="rId42" Type="http://schemas.openxmlformats.org/officeDocument/2006/relationships/customXml" Target="../ink/ink18.xml"/><Relationship Id="rId47" Type="http://schemas.openxmlformats.org/officeDocument/2006/relationships/image" Target="../media/image29.png"/><Relationship Id="rId63" Type="http://schemas.openxmlformats.org/officeDocument/2006/relationships/customXml" Target="../ink/ink29.xml"/><Relationship Id="rId68" Type="http://schemas.openxmlformats.org/officeDocument/2006/relationships/image" Target="../media/image39.png"/><Relationship Id="rId2" Type="http://schemas.openxmlformats.org/officeDocument/2006/relationships/image" Target="../media/image5.png"/><Relationship Id="rId16" Type="http://schemas.openxmlformats.org/officeDocument/2006/relationships/customXml" Target="../ink/ink7.xml"/><Relationship Id="rId29" Type="http://schemas.openxmlformats.org/officeDocument/2006/relationships/image" Target="../media/image20.png"/><Relationship Id="rId11" Type="http://schemas.openxmlformats.org/officeDocument/2006/relationships/image" Target="../media/image9.png"/><Relationship Id="rId24" Type="http://schemas.openxmlformats.org/officeDocument/2006/relationships/customXml" Target="../ink/ink9.xml"/><Relationship Id="rId32" Type="http://schemas.openxmlformats.org/officeDocument/2006/relationships/customXml" Target="../ink/ink13.xml"/><Relationship Id="rId37" Type="http://schemas.openxmlformats.org/officeDocument/2006/relationships/image" Target="../media/image24.png"/><Relationship Id="rId40" Type="http://schemas.openxmlformats.org/officeDocument/2006/relationships/customXml" Target="../ink/ink17.xml"/><Relationship Id="rId45" Type="http://schemas.openxmlformats.org/officeDocument/2006/relationships/image" Target="../media/image28.png"/><Relationship Id="rId53" Type="http://schemas.openxmlformats.org/officeDocument/2006/relationships/image" Target="../media/image32.png"/><Relationship Id="rId58" Type="http://schemas.openxmlformats.org/officeDocument/2006/relationships/customXml" Target="../ink/ink26.xml"/><Relationship Id="rId66" Type="http://schemas.openxmlformats.org/officeDocument/2006/relationships/image" Target="../media/image38.png"/><Relationship Id="rId74" Type="http://schemas.openxmlformats.org/officeDocument/2006/relationships/image" Target="../media/image42.png"/><Relationship Id="rId5" Type="http://schemas.openxmlformats.org/officeDocument/2006/relationships/image" Target="../media/image6.png"/><Relationship Id="rId61" Type="http://schemas.openxmlformats.org/officeDocument/2006/relationships/customXml" Target="../ink/ink28.xml"/><Relationship Id="rId19" Type="http://schemas.openxmlformats.org/officeDocument/2006/relationships/image" Target="../media/image13.png"/><Relationship Id="rId14" Type="http://schemas.openxmlformats.org/officeDocument/2006/relationships/customXml" Target="../ink/ink6.xml"/><Relationship Id="rId22" Type="http://schemas.openxmlformats.org/officeDocument/2006/relationships/image" Target="../media/image16.jpg"/><Relationship Id="rId27" Type="http://schemas.openxmlformats.org/officeDocument/2006/relationships/image" Target="../media/image19.png"/><Relationship Id="rId30" Type="http://schemas.openxmlformats.org/officeDocument/2006/relationships/customXml" Target="../ink/ink12.xml"/><Relationship Id="rId35" Type="http://schemas.openxmlformats.org/officeDocument/2006/relationships/image" Target="../media/image23.png"/><Relationship Id="rId43" Type="http://schemas.openxmlformats.org/officeDocument/2006/relationships/image" Target="../media/image27.png"/><Relationship Id="rId48" Type="http://schemas.openxmlformats.org/officeDocument/2006/relationships/customXml" Target="../ink/ink21.xml"/><Relationship Id="rId56" Type="http://schemas.openxmlformats.org/officeDocument/2006/relationships/customXml" Target="../ink/ink25.xml"/><Relationship Id="rId64" Type="http://schemas.openxmlformats.org/officeDocument/2006/relationships/image" Target="../media/image37.png"/><Relationship Id="rId69" Type="http://schemas.openxmlformats.org/officeDocument/2006/relationships/customXml" Target="../ink/ink32.xml"/><Relationship Id="rId8" Type="http://schemas.openxmlformats.org/officeDocument/2006/relationships/customXml" Target="../ink/ink3.xml"/><Relationship Id="rId51" Type="http://schemas.openxmlformats.org/officeDocument/2006/relationships/image" Target="../media/image31.png"/><Relationship Id="rId72" Type="http://schemas.openxmlformats.org/officeDocument/2006/relationships/image" Target="../media/image41.png"/><Relationship Id="rId3" Type="http://schemas.openxmlformats.org/officeDocument/2006/relationships/image" Target="../media/image2.png"/><Relationship Id="rId12" Type="http://schemas.openxmlformats.org/officeDocument/2006/relationships/customXml" Target="../ink/ink5.xml"/><Relationship Id="rId17" Type="http://schemas.openxmlformats.org/officeDocument/2006/relationships/image" Target="../media/image12.png"/><Relationship Id="rId25" Type="http://schemas.openxmlformats.org/officeDocument/2006/relationships/image" Target="../media/image18.png"/><Relationship Id="rId33" Type="http://schemas.openxmlformats.org/officeDocument/2006/relationships/image" Target="../media/image22.png"/><Relationship Id="rId38" Type="http://schemas.openxmlformats.org/officeDocument/2006/relationships/customXml" Target="../ink/ink16.xml"/><Relationship Id="rId46" Type="http://schemas.openxmlformats.org/officeDocument/2006/relationships/customXml" Target="../ink/ink20.xml"/><Relationship Id="rId59" Type="http://schemas.openxmlformats.org/officeDocument/2006/relationships/image" Target="../media/image35.png"/><Relationship Id="rId67" Type="http://schemas.openxmlformats.org/officeDocument/2006/relationships/customXml" Target="../ink/ink31.xml"/><Relationship Id="rId20" Type="http://schemas.openxmlformats.org/officeDocument/2006/relationships/image" Target="../media/image14.png"/><Relationship Id="rId41" Type="http://schemas.openxmlformats.org/officeDocument/2006/relationships/image" Target="../media/image26.png"/><Relationship Id="rId54" Type="http://schemas.openxmlformats.org/officeDocument/2006/relationships/customXml" Target="../ink/ink24.xml"/><Relationship Id="rId62" Type="http://schemas.openxmlformats.org/officeDocument/2006/relationships/image" Target="../media/image36.png"/><Relationship Id="rId70" Type="http://schemas.openxmlformats.org/officeDocument/2006/relationships/image" Target="../media/image40.png"/><Relationship Id="rId75" Type="http://schemas.openxmlformats.org/officeDocument/2006/relationships/customXml" Target="../ink/ink35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Relationship Id="rId15" Type="http://schemas.openxmlformats.org/officeDocument/2006/relationships/image" Target="../media/image11.png"/><Relationship Id="rId23" Type="http://schemas.openxmlformats.org/officeDocument/2006/relationships/image" Target="../media/image17.png"/><Relationship Id="rId28" Type="http://schemas.openxmlformats.org/officeDocument/2006/relationships/customXml" Target="../ink/ink11.xml"/><Relationship Id="rId36" Type="http://schemas.openxmlformats.org/officeDocument/2006/relationships/customXml" Target="../ink/ink15.xml"/><Relationship Id="rId49" Type="http://schemas.openxmlformats.org/officeDocument/2006/relationships/image" Target="../media/image30.png"/><Relationship Id="rId57" Type="http://schemas.openxmlformats.org/officeDocument/2006/relationships/image" Target="../media/image34.png"/><Relationship Id="rId10" Type="http://schemas.openxmlformats.org/officeDocument/2006/relationships/customXml" Target="../ink/ink4.xml"/><Relationship Id="rId31" Type="http://schemas.openxmlformats.org/officeDocument/2006/relationships/image" Target="../media/image21.png"/><Relationship Id="rId44" Type="http://schemas.openxmlformats.org/officeDocument/2006/relationships/customXml" Target="../ink/ink19.xml"/><Relationship Id="rId52" Type="http://schemas.openxmlformats.org/officeDocument/2006/relationships/customXml" Target="../ink/ink23.xml"/><Relationship Id="rId60" Type="http://schemas.openxmlformats.org/officeDocument/2006/relationships/customXml" Target="../ink/ink27.xml"/><Relationship Id="rId65" Type="http://schemas.openxmlformats.org/officeDocument/2006/relationships/customXml" Target="../ink/ink30.xml"/><Relationship Id="rId73" Type="http://schemas.openxmlformats.org/officeDocument/2006/relationships/customXml" Target="../ink/ink34.xml"/><Relationship Id="rId4" Type="http://schemas.openxmlformats.org/officeDocument/2006/relationships/customXml" Target="../ink/ink1.xml"/><Relationship Id="rId9" Type="http://schemas.openxmlformats.org/officeDocument/2006/relationships/image" Target="../media/image8.png"/><Relationship Id="rId13" Type="http://schemas.openxmlformats.org/officeDocument/2006/relationships/image" Target="../media/image10.png"/><Relationship Id="rId18" Type="http://schemas.openxmlformats.org/officeDocument/2006/relationships/customXml" Target="../ink/ink8.xml"/><Relationship Id="rId39" Type="http://schemas.openxmlformats.org/officeDocument/2006/relationships/image" Target="../media/image25.png"/><Relationship Id="rId34" Type="http://schemas.openxmlformats.org/officeDocument/2006/relationships/customXml" Target="../ink/ink14.xml"/><Relationship Id="rId50" Type="http://schemas.openxmlformats.org/officeDocument/2006/relationships/customXml" Target="../ink/ink22.xml"/><Relationship Id="rId55" Type="http://schemas.openxmlformats.org/officeDocument/2006/relationships/image" Target="../media/image33.png"/><Relationship Id="rId76" Type="http://schemas.openxmlformats.org/officeDocument/2006/relationships/image" Target="../media/image43.png"/><Relationship Id="rId7" Type="http://schemas.openxmlformats.org/officeDocument/2006/relationships/image" Target="../media/image7.png"/><Relationship Id="rId71" Type="http://schemas.openxmlformats.org/officeDocument/2006/relationships/customXml" Target="../ink/ink3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9.jp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jpg"/><Relationship Id="rId4" Type="http://schemas.openxmlformats.org/officeDocument/2006/relationships/image" Target="../media/image4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e 11">
            <a:extLst>
              <a:ext uri="{FF2B5EF4-FFF2-40B4-BE49-F238E27FC236}">
                <a16:creationId xmlns:a16="http://schemas.microsoft.com/office/drawing/2014/main" id="{10C7BE00-4829-59BD-0F6F-72129CC8541B}"/>
              </a:ext>
            </a:extLst>
          </p:cNvPr>
          <p:cNvGrpSpPr/>
          <p:nvPr/>
        </p:nvGrpSpPr>
        <p:grpSpPr>
          <a:xfrm>
            <a:off x="2500893" y="216239"/>
            <a:ext cx="8518966" cy="6425521"/>
            <a:chOff x="1229414" y="223028"/>
            <a:chExt cx="8518966" cy="6425521"/>
          </a:xfrm>
        </p:grpSpPr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68368454-B12B-75A2-9E5C-E6803DA1EC60}"/>
                </a:ext>
              </a:extLst>
            </p:cNvPr>
            <p:cNvSpPr txBox="1"/>
            <p:nvPr/>
          </p:nvSpPr>
          <p:spPr>
            <a:xfrm>
              <a:off x="2217301" y="4349824"/>
              <a:ext cx="6149230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4000" dirty="0"/>
                <a:t>----AI </a:t>
              </a:r>
              <a:r>
                <a:rPr lang="fr-FR" sz="4000" dirty="0" err="1"/>
                <a:t>Study</a:t>
              </a:r>
              <a:r>
                <a:rPr lang="fr-FR" sz="4000" dirty="0"/>
                <a:t> Assistant----</a:t>
              </a:r>
            </a:p>
            <a:p>
              <a:endParaRPr lang="fr-FR" dirty="0">
                <a:solidFill>
                  <a:srgbClr val="FF0000"/>
                </a:solidFill>
              </a:endParaRPr>
            </a:p>
            <a:p>
              <a:endParaRPr lang="fr-FR" dirty="0"/>
            </a:p>
          </p:txBody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8F061789-9F98-8EB8-BE0D-6B10F6E91DD8}"/>
                </a:ext>
              </a:extLst>
            </p:cNvPr>
            <p:cNvSpPr txBox="1"/>
            <p:nvPr/>
          </p:nvSpPr>
          <p:spPr>
            <a:xfrm>
              <a:off x="1229414" y="3429000"/>
              <a:ext cx="8518966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0" dirty="0" err="1">
                  <a:latin typeface="Old English Text MT" panose="03040902040508030806" pitchFamily="66" charset="0"/>
                </a:rPr>
                <a:t>Siber's</a:t>
              </a:r>
              <a:r>
                <a:rPr lang="fr-FR" sz="6000" dirty="0">
                  <a:latin typeface="Old English Text MT" panose="03040902040508030806" pitchFamily="66" charset="0"/>
                </a:rPr>
                <a:t> Technologies</a:t>
              </a:r>
            </a:p>
            <a:p>
              <a:endParaRPr lang="fr-FR" dirty="0"/>
            </a:p>
          </p:txBody>
        </p:sp>
        <p:pic>
          <p:nvPicPr>
            <p:cNvPr id="10" name="Image 9" descr="Une image contenant Graphique, cercle, art, dessin&#10;&#10;Le contenu généré par l’IA peut être incorrect.">
              <a:extLst>
                <a:ext uri="{FF2B5EF4-FFF2-40B4-BE49-F238E27FC236}">
                  <a16:creationId xmlns:a16="http://schemas.microsoft.com/office/drawing/2014/main" id="{9C5CD989-4529-D632-E6EE-B6ED62D3CB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98225" y="223028"/>
              <a:ext cx="5210175" cy="3171825"/>
            </a:xfrm>
            <a:prstGeom prst="rect">
              <a:avLst/>
            </a:prstGeom>
          </p:spPr>
        </p:pic>
        <p:pic>
          <p:nvPicPr>
            <p:cNvPr id="11" name="Image 10" descr="Une image contenant clipart, illustration, dessin humoristique, art&#10;&#10;Le contenu généré par l’IA peut être incorrect.">
              <a:extLst>
                <a:ext uri="{FF2B5EF4-FFF2-40B4-BE49-F238E27FC236}">
                  <a16:creationId xmlns:a16="http://schemas.microsoft.com/office/drawing/2014/main" id="{039BA651-A757-3A5E-2747-E2B086B79A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5665" y="4755809"/>
              <a:ext cx="1915297" cy="18927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71043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dessin humoristique, clipart, illustration&#10;&#10;Le contenu généré par l’IA peut être incorrect.">
            <a:extLst>
              <a:ext uri="{FF2B5EF4-FFF2-40B4-BE49-F238E27FC236}">
                <a16:creationId xmlns:a16="http://schemas.microsoft.com/office/drawing/2014/main" id="{3B8D8F2E-41E6-F5FB-29EE-B6D6E0724A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686" y="888421"/>
            <a:ext cx="7621736" cy="5081158"/>
          </a:xfrm>
          <a:prstGeom prst="rect">
            <a:avLst/>
          </a:prstGeom>
        </p:spPr>
      </p:pic>
      <p:pic>
        <p:nvPicPr>
          <p:cNvPr id="9" name="Image 8" descr="Une image contenant texte, tableau, écriture manuscrite, craie&#10;&#10;Le contenu généré par l’IA peut être incorrect.">
            <a:extLst>
              <a:ext uri="{FF2B5EF4-FFF2-40B4-BE49-F238E27FC236}">
                <a16:creationId xmlns:a16="http://schemas.microsoft.com/office/drawing/2014/main" id="{90966BBD-6F91-11C4-0306-63AF7549FD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4092" y="1594475"/>
            <a:ext cx="7292051" cy="5133604"/>
          </a:xfrm>
          <a:prstGeom prst="rect">
            <a:avLst/>
          </a:prstGeom>
        </p:spPr>
      </p:pic>
      <p:sp>
        <p:nvSpPr>
          <p:cNvPr id="10" name="Bulle narrative : ronde 9">
            <a:extLst>
              <a:ext uri="{FF2B5EF4-FFF2-40B4-BE49-F238E27FC236}">
                <a16:creationId xmlns:a16="http://schemas.microsoft.com/office/drawing/2014/main" id="{3C78F770-1932-6FBF-B407-EC3DBA399381}"/>
              </a:ext>
            </a:extLst>
          </p:cNvPr>
          <p:cNvSpPr/>
          <p:nvPr/>
        </p:nvSpPr>
        <p:spPr>
          <a:xfrm>
            <a:off x="5133704" y="129921"/>
            <a:ext cx="3373688" cy="1394624"/>
          </a:xfrm>
          <a:prstGeom prst="wedgeEllipseCallout">
            <a:avLst>
              <a:gd name="adj1" fmla="val 67482"/>
              <a:gd name="adj2" fmla="val 6651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IDK how to solve </a:t>
            </a:r>
            <a:r>
              <a:rPr lang="fr-FR" dirty="0" err="1"/>
              <a:t>this</a:t>
            </a:r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AD1CB964-29CB-09EE-B349-0D416319A619}"/>
              </a:ext>
            </a:extLst>
          </p:cNvPr>
          <p:cNvSpPr txBox="1"/>
          <p:nvPr/>
        </p:nvSpPr>
        <p:spPr>
          <a:xfrm>
            <a:off x="215900" y="25684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600" b="1" dirty="0" err="1">
                <a:solidFill>
                  <a:srgbClr val="FF0000"/>
                </a:solidFill>
              </a:rPr>
              <a:t>Problem</a:t>
            </a:r>
            <a:r>
              <a:rPr lang="fr-FR" sz="3600" b="1" dirty="0">
                <a:solidFill>
                  <a:srgbClr val="FF0000"/>
                </a:solidFill>
              </a:rPr>
              <a:t> :</a:t>
            </a:r>
          </a:p>
        </p:txBody>
      </p:sp>
    </p:spTree>
    <p:extLst>
      <p:ext uri="{BB962C8B-B14F-4D97-AF65-F5344CB8AC3E}">
        <p14:creationId xmlns:p14="http://schemas.microsoft.com/office/powerpoint/2010/main" val="3034250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lipse 5">
            <a:extLst>
              <a:ext uri="{FF2B5EF4-FFF2-40B4-BE49-F238E27FC236}">
                <a16:creationId xmlns:a16="http://schemas.microsoft.com/office/drawing/2014/main" id="{7D7E8311-2769-7723-2F63-ECCDE810D009}"/>
              </a:ext>
            </a:extLst>
          </p:cNvPr>
          <p:cNvSpPr/>
          <p:nvPr/>
        </p:nvSpPr>
        <p:spPr>
          <a:xfrm>
            <a:off x="4404360" y="2021840"/>
            <a:ext cx="3383280" cy="28143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dirty="0"/>
              <a:t>AI </a:t>
            </a:r>
            <a:r>
              <a:rPr lang="fr-FR" sz="4000" dirty="0" err="1"/>
              <a:t>Study</a:t>
            </a:r>
            <a:r>
              <a:rPr lang="fr-FR" sz="4000" dirty="0"/>
              <a:t> Assistant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2213E2B0-25E7-6D28-1157-B730FE044F26}"/>
              </a:ext>
            </a:extLst>
          </p:cNvPr>
          <p:cNvSpPr/>
          <p:nvPr/>
        </p:nvSpPr>
        <p:spPr>
          <a:xfrm>
            <a:off x="3239135" y="256848"/>
            <a:ext cx="2428240" cy="1473200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Real Time Helper 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169AB5B7-4519-8458-2CCE-84FD6FAEF994}"/>
              </a:ext>
            </a:extLst>
          </p:cNvPr>
          <p:cNvSpPr/>
          <p:nvPr/>
        </p:nvSpPr>
        <p:spPr>
          <a:xfrm>
            <a:off x="252730" y="2014750"/>
            <a:ext cx="2570480" cy="1473200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Instant </a:t>
            </a:r>
            <a:r>
              <a:rPr lang="fr-FR" b="1" dirty="0" err="1"/>
              <a:t>Summarization</a:t>
            </a:r>
            <a:endParaRPr lang="fr-FR" b="1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1B5BF0ED-4F0E-B8BD-22A8-12C489A7FE05}"/>
              </a:ext>
            </a:extLst>
          </p:cNvPr>
          <p:cNvSpPr/>
          <p:nvPr/>
        </p:nvSpPr>
        <p:spPr>
          <a:xfrm>
            <a:off x="810895" y="4836160"/>
            <a:ext cx="2428240" cy="1473200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dirty="0"/>
              <a:t>Voice &amp; </a:t>
            </a:r>
            <a:r>
              <a:rPr lang="fr-FR" b="1" dirty="0" err="1"/>
              <a:t>Text</a:t>
            </a:r>
            <a:r>
              <a:rPr lang="fr-FR" b="1" dirty="0"/>
              <a:t> Recognition</a:t>
            </a:r>
            <a:endParaRPr lang="fr-FR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4406A7D9-39B2-CCD6-A8D3-B897AC5501EC}"/>
              </a:ext>
            </a:extLst>
          </p:cNvPr>
          <p:cNvSpPr/>
          <p:nvPr/>
        </p:nvSpPr>
        <p:spPr>
          <a:xfrm>
            <a:off x="7706360" y="721360"/>
            <a:ext cx="2428240" cy="1352173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/>
              <a:t>Personalized</a:t>
            </a:r>
            <a:r>
              <a:rPr lang="fr-FR" b="1" dirty="0"/>
              <a:t> </a:t>
            </a:r>
            <a:r>
              <a:rPr lang="fr-FR" b="1" dirty="0" err="1"/>
              <a:t>Quizzes</a:t>
            </a:r>
            <a:endParaRPr lang="fr-FR" b="1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4D4246B1-266E-65D4-6D13-A6A8D8569FCD}"/>
              </a:ext>
            </a:extLst>
          </p:cNvPr>
          <p:cNvSpPr txBox="1"/>
          <p:nvPr/>
        </p:nvSpPr>
        <p:spPr>
          <a:xfrm>
            <a:off x="215900" y="25684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600" b="1" dirty="0" err="1">
                <a:solidFill>
                  <a:srgbClr val="FF0000"/>
                </a:solidFill>
              </a:rPr>
              <a:t>Features</a:t>
            </a:r>
            <a:r>
              <a:rPr lang="fr-FR" sz="3600" b="1" dirty="0">
                <a:solidFill>
                  <a:srgbClr val="FF0000"/>
                </a:solidFill>
              </a:rPr>
              <a:t> :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7DA3771D-4A09-3CFD-B184-8D57504B5894}"/>
              </a:ext>
            </a:extLst>
          </p:cNvPr>
          <p:cNvSpPr/>
          <p:nvPr/>
        </p:nvSpPr>
        <p:spPr>
          <a:xfrm>
            <a:off x="8844280" y="2602160"/>
            <a:ext cx="2428240" cy="1473200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dirty="0"/>
              <a:t>Multi-</a:t>
            </a:r>
            <a:r>
              <a:rPr lang="fr-FR" b="1" dirty="0" err="1"/>
              <a:t>Language</a:t>
            </a:r>
            <a:r>
              <a:rPr lang="fr-FR" b="1" dirty="0"/>
              <a:t> Support</a:t>
            </a: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C94401B0-8CBF-B9B6-E5A6-20A08E6DB8CB}"/>
              </a:ext>
            </a:extLst>
          </p:cNvPr>
          <p:cNvSpPr/>
          <p:nvPr/>
        </p:nvSpPr>
        <p:spPr>
          <a:xfrm>
            <a:off x="8094353" y="4980132"/>
            <a:ext cx="2428240" cy="1473200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dirty="0"/>
              <a:t>Android and IOS </a:t>
            </a:r>
            <a:r>
              <a:rPr lang="fr-FR" b="1" dirty="0" err="1"/>
              <a:t>Devices</a:t>
            </a:r>
            <a:endParaRPr lang="fr-FR" b="1" dirty="0"/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98733D79-7304-2043-1E3C-B3961DDF09AF}"/>
              </a:ext>
            </a:extLst>
          </p:cNvPr>
          <p:cNvCxnSpPr>
            <a:stCxn id="11" idx="7"/>
            <a:endCxn id="6" idx="3"/>
          </p:cNvCxnSpPr>
          <p:nvPr/>
        </p:nvCxnSpPr>
        <p:spPr>
          <a:xfrm flipV="1">
            <a:off x="2883527" y="4424012"/>
            <a:ext cx="2016303" cy="6278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95F73FF5-91AA-E5DA-C238-397AB7F5260D}"/>
              </a:ext>
            </a:extLst>
          </p:cNvPr>
          <p:cNvCxnSpPr>
            <a:cxnSpLocks/>
            <a:stCxn id="8" idx="6"/>
            <a:endCxn id="6" idx="2"/>
          </p:cNvCxnSpPr>
          <p:nvPr/>
        </p:nvCxnSpPr>
        <p:spPr>
          <a:xfrm>
            <a:off x="2823210" y="2751350"/>
            <a:ext cx="1581150" cy="6776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9128D182-8D27-DA81-ED4D-CD2230626FFA}"/>
              </a:ext>
            </a:extLst>
          </p:cNvPr>
          <p:cNvCxnSpPr>
            <a:cxnSpLocks/>
            <a:stCxn id="7" idx="4"/>
            <a:endCxn id="6" idx="1"/>
          </p:cNvCxnSpPr>
          <p:nvPr/>
        </p:nvCxnSpPr>
        <p:spPr>
          <a:xfrm>
            <a:off x="4453255" y="1730048"/>
            <a:ext cx="446575" cy="7039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E6E4EE70-046E-D5E9-3365-1F2D3A6F81FD}"/>
              </a:ext>
            </a:extLst>
          </p:cNvPr>
          <p:cNvCxnSpPr>
            <a:cxnSpLocks/>
            <a:stCxn id="14" idx="3"/>
            <a:endCxn id="6" idx="7"/>
          </p:cNvCxnSpPr>
          <p:nvPr/>
        </p:nvCxnSpPr>
        <p:spPr>
          <a:xfrm flipH="1">
            <a:off x="7292170" y="1875512"/>
            <a:ext cx="769798" cy="5584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18B94994-44F1-963A-B208-66CF7FD4A214}"/>
              </a:ext>
            </a:extLst>
          </p:cNvPr>
          <p:cNvCxnSpPr>
            <a:cxnSpLocks/>
            <a:stCxn id="17" idx="2"/>
            <a:endCxn id="6" idx="6"/>
          </p:cNvCxnSpPr>
          <p:nvPr/>
        </p:nvCxnSpPr>
        <p:spPr>
          <a:xfrm flipH="1">
            <a:off x="7787640" y="3338760"/>
            <a:ext cx="1056640" cy="902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1F71A71B-F6AF-84C8-6D11-DC35CC0EF871}"/>
              </a:ext>
            </a:extLst>
          </p:cNvPr>
          <p:cNvCxnSpPr>
            <a:cxnSpLocks/>
            <a:stCxn id="18" idx="1"/>
            <a:endCxn id="6" idx="5"/>
          </p:cNvCxnSpPr>
          <p:nvPr/>
        </p:nvCxnSpPr>
        <p:spPr>
          <a:xfrm flipH="1" flipV="1">
            <a:off x="7292170" y="4424012"/>
            <a:ext cx="1157791" cy="7718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590201EF-602E-6543-062F-CFA6FBE7EFF1}"/>
              </a:ext>
            </a:extLst>
          </p:cNvPr>
          <p:cNvCxnSpPr>
            <a:cxnSpLocks/>
            <a:stCxn id="47" idx="0"/>
            <a:endCxn id="6" idx="4"/>
          </p:cNvCxnSpPr>
          <p:nvPr/>
        </p:nvCxnSpPr>
        <p:spPr>
          <a:xfrm flipV="1">
            <a:off x="6096000" y="4836160"/>
            <a:ext cx="0" cy="2917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7" name="Ellipse 46">
            <a:extLst>
              <a:ext uri="{FF2B5EF4-FFF2-40B4-BE49-F238E27FC236}">
                <a16:creationId xmlns:a16="http://schemas.microsoft.com/office/drawing/2014/main" id="{AEB07074-286A-17BF-EC1B-CD228ED123F5}"/>
              </a:ext>
            </a:extLst>
          </p:cNvPr>
          <p:cNvSpPr/>
          <p:nvPr/>
        </p:nvSpPr>
        <p:spPr>
          <a:xfrm>
            <a:off x="4881880" y="5127952"/>
            <a:ext cx="2428240" cy="1473200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dirty="0" err="1"/>
              <a:t>Other</a:t>
            </a:r>
            <a:r>
              <a:rPr lang="fr-FR" b="1" dirty="0"/>
              <a:t> </a:t>
            </a:r>
            <a:r>
              <a:rPr lang="fr-FR" b="1" dirty="0" err="1"/>
              <a:t>features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287330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 animBg="1"/>
      <p:bldP spid="14" grpId="0" animBg="1"/>
      <p:bldP spid="17" grpId="0" animBg="1"/>
      <p:bldP spid="18" grpId="0" animBg="1"/>
      <p:bldP spid="4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roupe 163">
            <a:extLst>
              <a:ext uri="{FF2B5EF4-FFF2-40B4-BE49-F238E27FC236}">
                <a16:creationId xmlns:a16="http://schemas.microsoft.com/office/drawing/2014/main" id="{A7098D46-18B1-7608-0713-B4021A12C3D4}"/>
              </a:ext>
            </a:extLst>
          </p:cNvPr>
          <p:cNvGrpSpPr/>
          <p:nvPr/>
        </p:nvGrpSpPr>
        <p:grpSpPr>
          <a:xfrm>
            <a:off x="4439600" y="533606"/>
            <a:ext cx="9224985" cy="5194248"/>
            <a:chOff x="343989" y="2227364"/>
            <a:chExt cx="9224985" cy="5194248"/>
          </a:xfrm>
        </p:grpSpPr>
        <p:pic>
          <p:nvPicPr>
            <p:cNvPr id="35" name="Image 34" descr="Une image contenant fournitures de bureau, capture d’écran, Téléphone mobile, outil d’écriture&#10;&#10;Le contenu généré par l’IA peut être incorrect.">
              <a:extLst>
                <a:ext uri="{FF2B5EF4-FFF2-40B4-BE49-F238E27FC236}">
                  <a16:creationId xmlns:a16="http://schemas.microsoft.com/office/drawing/2014/main" id="{E978DB80-4ACD-D69A-6895-64F3879517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3989" y="2227364"/>
              <a:ext cx="9224985" cy="5194248"/>
            </a:xfrm>
            <a:prstGeom prst="rect">
              <a:avLst/>
            </a:prstGeom>
          </p:spPr>
        </p:pic>
        <p:pic>
          <p:nvPicPr>
            <p:cNvPr id="162" name="Image 161" descr="Une image contenant clipart, illustration, dessin humoristique, art&#10;&#10;Le contenu généré par l’IA peut être incorrect.">
              <a:extLst>
                <a:ext uri="{FF2B5EF4-FFF2-40B4-BE49-F238E27FC236}">
                  <a16:creationId xmlns:a16="http://schemas.microsoft.com/office/drawing/2014/main" id="{E08E2D42-0E21-480C-6442-0A00ED5F81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717489">
              <a:off x="5218268" y="4340763"/>
              <a:ext cx="538689" cy="532345"/>
            </a:xfrm>
            <a:prstGeom prst="rect">
              <a:avLst/>
            </a:prstGeom>
          </p:spPr>
        </p:pic>
      </p:grpSp>
      <p:grpSp>
        <p:nvGrpSpPr>
          <p:cNvPr id="161" name="Groupe 160">
            <a:extLst>
              <a:ext uri="{FF2B5EF4-FFF2-40B4-BE49-F238E27FC236}">
                <a16:creationId xmlns:a16="http://schemas.microsoft.com/office/drawing/2014/main" id="{0DD575C5-DA2D-EEFA-3D9F-51EA250AABCF}"/>
              </a:ext>
            </a:extLst>
          </p:cNvPr>
          <p:cNvGrpSpPr/>
          <p:nvPr/>
        </p:nvGrpSpPr>
        <p:grpSpPr>
          <a:xfrm>
            <a:off x="7320342" y="1209332"/>
            <a:ext cx="3606668" cy="3842796"/>
            <a:chOff x="7320342" y="1209332"/>
            <a:chExt cx="3606668" cy="3842796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099A28E-39E7-59C7-ECB4-7CB50A069621}"/>
                </a:ext>
              </a:extLst>
            </p:cNvPr>
            <p:cNvSpPr/>
            <p:nvPr/>
          </p:nvSpPr>
          <p:spPr>
            <a:xfrm>
              <a:off x="7350433" y="1209332"/>
              <a:ext cx="3576577" cy="3842796"/>
            </a:xfrm>
            <a:custGeom>
              <a:avLst/>
              <a:gdLst>
                <a:gd name="connsiteX0" fmla="*/ 0 w 1319514"/>
                <a:gd name="connsiteY0" fmla="*/ 0 h 1064871"/>
                <a:gd name="connsiteX1" fmla="*/ 1319514 w 1319514"/>
                <a:gd name="connsiteY1" fmla="*/ 0 h 1064871"/>
                <a:gd name="connsiteX2" fmla="*/ 1319514 w 1319514"/>
                <a:gd name="connsiteY2" fmla="*/ 1064871 h 1064871"/>
                <a:gd name="connsiteX3" fmla="*/ 0 w 1319514"/>
                <a:gd name="connsiteY3" fmla="*/ 1064871 h 1064871"/>
                <a:gd name="connsiteX4" fmla="*/ 0 w 1319514"/>
                <a:gd name="connsiteY4" fmla="*/ 0 h 1064871"/>
                <a:gd name="connsiteX0" fmla="*/ 0 w 6470248"/>
                <a:gd name="connsiteY0" fmla="*/ 0 h 3148314"/>
                <a:gd name="connsiteX1" fmla="*/ 1319514 w 6470248"/>
                <a:gd name="connsiteY1" fmla="*/ 0 h 3148314"/>
                <a:gd name="connsiteX2" fmla="*/ 6470248 w 6470248"/>
                <a:gd name="connsiteY2" fmla="*/ 3148314 h 3148314"/>
                <a:gd name="connsiteX3" fmla="*/ 0 w 6470248"/>
                <a:gd name="connsiteY3" fmla="*/ 1064871 h 3148314"/>
                <a:gd name="connsiteX4" fmla="*/ 0 w 6470248"/>
                <a:gd name="connsiteY4" fmla="*/ 0 h 3148314"/>
                <a:gd name="connsiteX0" fmla="*/ 0 w 6470248"/>
                <a:gd name="connsiteY0" fmla="*/ 0 h 4074289"/>
                <a:gd name="connsiteX1" fmla="*/ 1319514 w 6470248"/>
                <a:gd name="connsiteY1" fmla="*/ 0 h 4074289"/>
                <a:gd name="connsiteX2" fmla="*/ 6470248 w 6470248"/>
                <a:gd name="connsiteY2" fmla="*/ 3148314 h 4074289"/>
                <a:gd name="connsiteX3" fmla="*/ 3530278 w 6470248"/>
                <a:gd name="connsiteY3" fmla="*/ 4074289 h 4074289"/>
                <a:gd name="connsiteX4" fmla="*/ 0 w 6470248"/>
                <a:gd name="connsiteY4" fmla="*/ 0 h 4074289"/>
                <a:gd name="connsiteX0" fmla="*/ 0 w 6470248"/>
                <a:gd name="connsiteY0" fmla="*/ 0 h 4074289"/>
                <a:gd name="connsiteX1" fmla="*/ 5949387 w 6470248"/>
                <a:gd name="connsiteY1" fmla="*/ 231493 h 4074289"/>
                <a:gd name="connsiteX2" fmla="*/ 6470248 w 6470248"/>
                <a:gd name="connsiteY2" fmla="*/ 3148314 h 4074289"/>
                <a:gd name="connsiteX3" fmla="*/ 3530278 w 6470248"/>
                <a:gd name="connsiteY3" fmla="*/ 4074289 h 4074289"/>
                <a:gd name="connsiteX4" fmla="*/ 0 w 6470248"/>
                <a:gd name="connsiteY4" fmla="*/ 0 h 4074289"/>
                <a:gd name="connsiteX0" fmla="*/ 0 w 3773346"/>
                <a:gd name="connsiteY0" fmla="*/ 983849 h 3842796"/>
                <a:gd name="connsiteX1" fmla="*/ 3252485 w 3773346"/>
                <a:gd name="connsiteY1" fmla="*/ 0 h 3842796"/>
                <a:gd name="connsiteX2" fmla="*/ 3773346 w 3773346"/>
                <a:gd name="connsiteY2" fmla="*/ 2916821 h 3842796"/>
                <a:gd name="connsiteX3" fmla="*/ 833376 w 3773346"/>
                <a:gd name="connsiteY3" fmla="*/ 3842796 h 3842796"/>
                <a:gd name="connsiteX4" fmla="*/ 0 w 3773346"/>
                <a:gd name="connsiteY4" fmla="*/ 983849 h 3842796"/>
                <a:gd name="connsiteX0" fmla="*/ 0 w 3576577"/>
                <a:gd name="connsiteY0" fmla="*/ 162047 h 3842796"/>
                <a:gd name="connsiteX1" fmla="*/ 3055716 w 3576577"/>
                <a:gd name="connsiteY1" fmla="*/ 0 h 3842796"/>
                <a:gd name="connsiteX2" fmla="*/ 3576577 w 3576577"/>
                <a:gd name="connsiteY2" fmla="*/ 2916821 h 3842796"/>
                <a:gd name="connsiteX3" fmla="*/ 636607 w 3576577"/>
                <a:gd name="connsiteY3" fmla="*/ 3842796 h 3842796"/>
                <a:gd name="connsiteX4" fmla="*/ 0 w 3576577"/>
                <a:gd name="connsiteY4" fmla="*/ 162047 h 3842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76577" h="3842796">
                  <a:moveTo>
                    <a:pt x="0" y="162047"/>
                  </a:moveTo>
                  <a:lnTo>
                    <a:pt x="3055716" y="0"/>
                  </a:lnTo>
                  <a:lnTo>
                    <a:pt x="3576577" y="2916821"/>
                  </a:lnTo>
                  <a:lnTo>
                    <a:pt x="636607" y="3842796"/>
                  </a:lnTo>
                  <a:lnTo>
                    <a:pt x="0" y="16204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60" name="Groupe 159">
              <a:extLst>
                <a:ext uri="{FF2B5EF4-FFF2-40B4-BE49-F238E27FC236}">
                  <a16:creationId xmlns:a16="http://schemas.microsoft.com/office/drawing/2014/main" id="{D00D43CF-3604-A161-914A-59A9F1D0C098}"/>
                </a:ext>
              </a:extLst>
            </p:cNvPr>
            <p:cNvGrpSpPr/>
            <p:nvPr/>
          </p:nvGrpSpPr>
          <p:grpSpPr>
            <a:xfrm>
              <a:off x="7320342" y="1211187"/>
              <a:ext cx="3193154" cy="732694"/>
              <a:chOff x="7320342" y="1211187"/>
              <a:chExt cx="3193154" cy="732694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0C2D0A1F-5B63-EC65-71F2-B073A2B2BDD5}"/>
                  </a:ext>
                </a:extLst>
              </p:cNvPr>
              <p:cNvSpPr/>
              <p:nvPr/>
            </p:nvSpPr>
            <p:spPr>
              <a:xfrm>
                <a:off x="7320342" y="1211187"/>
                <a:ext cx="3193154" cy="639483"/>
              </a:xfrm>
              <a:custGeom>
                <a:avLst/>
                <a:gdLst>
                  <a:gd name="connsiteX0" fmla="*/ 0 w 2045235"/>
                  <a:gd name="connsiteY0" fmla="*/ 0 h 566369"/>
                  <a:gd name="connsiteX1" fmla="*/ 2045235 w 2045235"/>
                  <a:gd name="connsiteY1" fmla="*/ 0 h 566369"/>
                  <a:gd name="connsiteX2" fmla="*/ 2045235 w 2045235"/>
                  <a:gd name="connsiteY2" fmla="*/ 566369 h 566369"/>
                  <a:gd name="connsiteX3" fmla="*/ 0 w 2045235"/>
                  <a:gd name="connsiteY3" fmla="*/ 566369 h 566369"/>
                  <a:gd name="connsiteX4" fmla="*/ 0 w 2045235"/>
                  <a:gd name="connsiteY4" fmla="*/ 0 h 566369"/>
                  <a:gd name="connsiteX0" fmla="*/ 0 w 2045235"/>
                  <a:gd name="connsiteY0" fmla="*/ 0 h 688289"/>
                  <a:gd name="connsiteX1" fmla="*/ 2045235 w 2045235"/>
                  <a:gd name="connsiteY1" fmla="*/ 0 h 688289"/>
                  <a:gd name="connsiteX2" fmla="*/ 2045235 w 2045235"/>
                  <a:gd name="connsiteY2" fmla="*/ 566369 h 688289"/>
                  <a:gd name="connsiteX3" fmla="*/ 449580 w 2045235"/>
                  <a:gd name="connsiteY3" fmla="*/ 688289 h 688289"/>
                  <a:gd name="connsiteX4" fmla="*/ 0 w 2045235"/>
                  <a:gd name="connsiteY4" fmla="*/ 0 h 688289"/>
                  <a:gd name="connsiteX0" fmla="*/ 0 w 2113815"/>
                  <a:gd name="connsiteY0" fmla="*/ 0 h 703529"/>
                  <a:gd name="connsiteX1" fmla="*/ 2113815 w 2113815"/>
                  <a:gd name="connsiteY1" fmla="*/ 15240 h 703529"/>
                  <a:gd name="connsiteX2" fmla="*/ 2113815 w 2113815"/>
                  <a:gd name="connsiteY2" fmla="*/ 581609 h 703529"/>
                  <a:gd name="connsiteX3" fmla="*/ 518160 w 2113815"/>
                  <a:gd name="connsiteY3" fmla="*/ 703529 h 703529"/>
                  <a:gd name="connsiteX4" fmla="*/ 0 w 2113815"/>
                  <a:gd name="connsiteY4" fmla="*/ 0 h 703529"/>
                  <a:gd name="connsiteX0" fmla="*/ 0 w 2479575"/>
                  <a:gd name="connsiteY0" fmla="*/ 129540 h 833069"/>
                  <a:gd name="connsiteX1" fmla="*/ 2479575 w 2479575"/>
                  <a:gd name="connsiteY1" fmla="*/ 0 h 833069"/>
                  <a:gd name="connsiteX2" fmla="*/ 2113815 w 2479575"/>
                  <a:gd name="connsiteY2" fmla="*/ 711149 h 833069"/>
                  <a:gd name="connsiteX3" fmla="*/ 518160 w 2479575"/>
                  <a:gd name="connsiteY3" fmla="*/ 833069 h 833069"/>
                  <a:gd name="connsiteX4" fmla="*/ 0 w 2479575"/>
                  <a:gd name="connsiteY4" fmla="*/ 129540 h 833069"/>
                  <a:gd name="connsiteX0" fmla="*/ 0 w 2799615"/>
                  <a:gd name="connsiteY0" fmla="*/ 129540 h 833069"/>
                  <a:gd name="connsiteX1" fmla="*/ 2479575 w 2799615"/>
                  <a:gd name="connsiteY1" fmla="*/ 0 h 833069"/>
                  <a:gd name="connsiteX2" fmla="*/ 2799615 w 2799615"/>
                  <a:gd name="connsiteY2" fmla="*/ 314909 h 833069"/>
                  <a:gd name="connsiteX3" fmla="*/ 518160 w 2799615"/>
                  <a:gd name="connsiteY3" fmla="*/ 833069 h 833069"/>
                  <a:gd name="connsiteX4" fmla="*/ 0 w 2799615"/>
                  <a:gd name="connsiteY4" fmla="*/ 129540 h 833069"/>
                  <a:gd name="connsiteX0" fmla="*/ 0 w 2799615"/>
                  <a:gd name="connsiteY0" fmla="*/ 129540 h 833069"/>
                  <a:gd name="connsiteX1" fmla="*/ 2532915 w 2799615"/>
                  <a:gd name="connsiteY1" fmla="*/ 0 h 833069"/>
                  <a:gd name="connsiteX2" fmla="*/ 2799615 w 2799615"/>
                  <a:gd name="connsiteY2" fmla="*/ 314909 h 833069"/>
                  <a:gd name="connsiteX3" fmla="*/ 518160 w 2799615"/>
                  <a:gd name="connsiteY3" fmla="*/ 833069 h 833069"/>
                  <a:gd name="connsiteX4" fmla="*/ 0 w 2799615"/>
                  <a:gd name="connsiteY4" fmla="*/ 129540 h 833069"/>
                  <a:gd name="connsiteX0" fmla="*/ 0 w 2799615"/>
                  <a:gd name="connsiteY0" fmla="*/ 129540 h 581609"/>
                  <a:gd name="connsiteX1" fmla="*/ 2532915 w 2799615"/>
                  <a:gd name="connsiteY1" fmla="*/ 0 h 581609"/>
                  <a:gd name="connsiteX2" fmla="*/ 2799615 w 2799615"/>
                  <a:gd name="connsiteY2" fmla="*/ 314909 h 581609"/>
                  <a:gd name="connsiteX3" fmla="*/ 320040 w 2799615"/>
                  <a:gd name="connsiteY3" fmla="*/ 581609 h 581609"/>
                  <a:gd name="connsiteX4" fmla="*/ 0 w 2799615"/>
                  <a:gd name="connsiteY4" fmla="*/ 129540 h 581609"/>
                  <a:gd name="connsiteX0" fmla="*/ 0 w 2799615"/>
                  <a:gd name="connsiteY0" fmla="*/ 129540 h 1426561"/>
                  <a:gd name="connsiteX1" fmla="*/ 2532915 w 2799615"/>
                  <a:gd name="connsiteY1" fmla="*/ 0 h 1426561"/>
                  <a:gd name="connsiteX2" fmla="*/ 2799615 w 2799615"/>
                  <a:gd name="connsiteY2" fmla="*/ 314909 h 1426561"/>
                  <a:gd name="connsiteX3" fmla="*/ 88546 w 2799615"/>
                  <a:gd name="connsiteY3" fmla="*/ 1426561 h 1426561"/>
                  <a:gd name="connsiteX4" fmla="*/ 0 w 2799615"/>
                  <a:gd name="connsiteY4" fmla="*/ 129540 h 1426561"/>
                  <a:gd name="connsiteX0" fmla="*/ 0 w 3112131"/>
                  <a:gd name="connsiteY0" fmla="*/ 129540 h 1426561"/>
                  <a:gd name="connsiteX1" fmla="*/ 2532915 w 3112131"/>
                  <a:gd name="connsiteY1" fmla="*/ 0 h 1426561"/>
                  <a:gd name="connsiteX2" fmla="*/ 3112131 w 3112131"/>
                  <a:gd name="connsiteY2" fmla="*/ 928367 h 1426561"/>
                  <a:gd name="connsiteX3" fmla="*/ 88546 w 3112131"/>
                  <a:gd name="connsiteY3" fmla="*/ 1426561 h 1426561"/>
                  <a:gd name="connsiteX4" fmla="*/ 0 w 3112131"/>
                  <a:gd name="connsiteY4" fmla="*/ 129540 h 1426561"/>
                  <a:gd name="connsiteX0" fmla="*/ 0 w 3112131"/>
                  <a:gd name="connsiteY0" fmla="*/ 0 h 1297021"/>
                  <a:gd name="connsiteX1" fmla="*/ 2613937 w 3112131"/>
                  <a:gd name="connsiteY1" fmla="*/ 426044 h 1297021"/>
                  <a:gd name="connsiteX2" fmla="*/ 3112131 w 3112131"/>
                  <a:gd name="connsiteY2" fmla="*/ 798827 h 1297021"/>
                  <a:gd name="connsiteX3" fmla="*/ 88546 w 3112131"/>
                  <a:gd name="connsiteY3" fmla="*/ 1297021 h 1297021"/>
                  <a:gd name="connsiteX4" fmla="*/ 0 w 3112131"/>
                  <a:gd name="connsiteY4" fmla="*/ 0 h 1297021"/>
                  <a:gd name="connsiteX0" fmla="*/ 0 w 3540394"/>
                  <a:gd name="connsiteY0" fmla="*/ 141116 h 870977"/>
                  <a:gd name="connsiteX1" fmla="*/ 3042200 w 3540394"/>
                  <a:gd name="connsiteY1" fmla="*/ 0 h 870977"/>
                  <a:gd name="connsiteX2" fmla="*/ 3540394 w 3540394"/>
                  <a:gd name="connsiteY2" fmla="*/ 372783 h 870977"/>
                  <a:gd name="connsiteX3" fmla="*/ 516809 w 3540394"/>
                  <a:gd name="connsiteY3" fmla="*/ 870977 h 870977"/>
                  <a:gd name="connsiteX4" fmla="*/ 0 w 3540394"/>
                  <a:gd name="connsiteY4" fmla="*/ 141116 h 870977"/>
                  <a:gd name="connsiteX0" fmla="*/ 0 w 3540394"/>
                  <a:gd name="connsiteY0" fmla="*/ 141116 h 870977"/>
                  <a:gd name="connsiteX1" fmla="*/ 3169522 w 3540394"/>
                  <a:gd name="connsiteY1" fmla="*/ 0 h 870977"/>
                  <a:gd name="connsiteX2" fmla="*/ 3540394 w 3540394"/>
                  <a:gd name="connsiteY2" fmla="*/ 372783 h 870977"/>
                  <a:gd name="connsiteX3" fmla="*/ 516809 w 3540394"/>
                  <a:gd name="connsiteY3" fmla="*/ 870977 h 870977"/>
                  <a:gd name="connsiteX4" fmla="*/ 0 w 3540394"/>
                  <a:gd name="connsiteY4" fmla="*/ 141116 h 870977"/>
                  <a:gd name="connsiteX0" fmla="*/ 0 w 3540394"/>
                  <a:gd name="connsiteY0" fmla="*/ 152690 h 870977"/>
                  <a:gd name="connsiteX1" fmla="*/ 3169522 w 3540394"/>
                  <a:gd name="connsiteY1" fmla="*/ 0 h 870977"/>
                  <a:gd name="connsiteX2" fmla="*/ 3540394 w 3540394"/>
                  <a:gd name="connsiteY2" fmla="*/ 372783 h 870977"/>
                  <a:gd name="connsiteX3" fmla="*/ 516809 w 3540394"/>
                  <a:gd name="connsiteY3" fmla="*/ 870977 h 870977"/>
                  <a:gd name="connsiteX4" fmla="*/ 0 w 3540394"/>
                  <a:gd name="connsiteY4" fmla="*/ 152690 h 870977"/>
                  <a:gd name="connsiteX0" fmla="*/ 0 w 3482521"/>
                  <a:gd name="connsiteY0" fmla="*/ 210563 h 870977"/>
                  <a:gd name="connsiteX1" fmla="*/ 3111649 w 3482521"/>
                  <a:gd name="connsiteY1" fmla="*/ 0 h 870977"/>
                  <a:gd name="connsiteX2" fmla="*/ 3482521 w 3482521"/>
                  <a:gd name="connsiteY2" fmla="*/ 372783 h 870977"/>
                  <a:gd name="connsiteX3" fmla="*/ 458936 w 3482521"/>
                  <a:gd name="connsiteY3" fmla="*/ 870977 h 870977"/>
                  <a:gd name="connsiteX4" fmla="*/ 0 w 3482521"/>
                  <a:gd name="connsiteY4" fmla="*/ 210563 h 870977"/>
                  <a:gd name="connsiteX0" fmla="*/ 0 w 3551969"/>
                  <a:gd name="connsiteY0" fmla="*/ 222138 h 870977"/>
                  <a:gd name="connsiteX1" fmla="*/ 3181097 w 3551969"/>
                  <a:gd name="connsiteY1" fmla="*/ 0 h 870977"/>
                  <a:gd name="connsiteX2" fmla="*/ 3551969 w 3551969"/>
                  <a:gd name="connsiteY2" fmla="*/ 372783 h 870977"/>
                  <a:gd name="connsiteX3" fmla="*/ 528384 w 3551969"/>
                  <a:gd name="connsiteY3" fmla="*/ 870977 h 870977"/>
                  <a:gd name="connsiteX4" fmla="*/ 0 w 3551969"/>
                  <a:gd name="connsiteY4" fmla="*/ 222138 h 870977"/>
                  <a:gd name="connsiteX0" fmla="*/ 0 w 3690383"/>
                  <a:gd name="connsiteY0" fmla="*/ 580954 h 1229793"/>
                  <a:gd name="connsiteX1" fmla="*/ 3690383 w 3690383"/>
                  <a:gd name="connsiteY1" fmla="*/ 0 h 1229793"/>
                  <a:gd name="connsiteX2" fmla="*/ 3551969 w 3690383"/>
                  <a:gd name="connsiteY2" fmla="*/ 731599 h 1229793"/>
                  <a:gd name="connsiteX3" fmla="*/ 528384 w 3690383"/>
                  <a:gd name="connsiteY3" fmla="*/ 1229793 h 1229793"/>
                  <a:gd name="connsiteX4" fmla="*/ 0 w 3690383"/>
                  <a:gd name="connsiteY4" fmla="*/ 580954 h 1229793"/>
                  <a:gd name="connsiteX0" fmla="*/ 166097 w 3161999"/>
                  <a:gd name="connsiteY0" fmla="*/ 141116 h 1229793"/>
                  <a:gd name="connsiteX1" fmla="*/ 3161999 w 3161999"/>
                  <a:gd name="connsiteY1" fmla="*/ 0 h 1229793"/>
                  <a:gd name="connsiteX2" fmla="*/ 3023585 w 3161999"/>
                  <a:gd name="connsiteY2" fmla="*/ 731599 h 1229793"/>
                  <a:gd name="connsiteX3" fmla="*/ 0 w 3161999"/>
                  <a:gd name="connsiteY3" fmla="*/ 1229793 h 1229793"/>
                  <a:gd name="connsiteX4" fmla="*/ 166097 w 3161999"/>
                  <a:gd name="connsiteY4" fmla="*/ 141116 h 1229793"/>
                  <a:gd name="connsiteX0" fmla="*/ 166097 w 3336102"/>
                  <a:gd name="connsiteY0" fmla="*/ 141116 h 1229793"/>
                  <a:gd name="connsiteX1" fmla="*/ 3161999 w 3336102"/>
                  <a:gd name="connsiteY1" fmla="*/ 0 h 1229793"/>
                  <a:gd name="connsiteX2" fmla="*/ 3336102 w 3336102"/>
                  <a:gd name="connsiteY2" fmla="*/ 615852 h 1229793"/>
                  <a:gd name="connsiteX3" fmla="*/ 0 w 3336102"/>
                  <a:gd name="connsiteY3" fmla="*/ 1229793 h 1229793"/>
                  <a:gd name="connsiteX4" fmla="*/ 166097 w 3336102"/>
                  <a:gd name="connsiteY4" fmla="*/ 141116 h 1229793"/>
                  <a:gd name="connsiteX0" fmla="*/ 0 w 3170005"/>
                  <a:gd name="connsiteY0" fmla="*/ 141116 h 905701"/>
                  <a:gd name="connsiteX1" fmla="*/ 2995902 w 3170005"/>
                  <a:gd name="connsiteY1" fmla="*/ 0 h 905701"/>
                  <a:gd name="connsiteX2" fmla="*/ 3170005 w 3170005"/>
                  <a:gd name="connsiteY2" fmla="*/ 615852 h 905701"/>
                  <a:gd name="connsiteX3" fmla="*/ 100121 w 3170005"/>
                  <a:gd name="connsiteY3" fmla="*/ 905701 h 905701"/>
                  <a:gd name="connsiteX4" fmla="*/ 0 w 3170005"/>
                  <a:gd name="connsiteY4" fmla="*/ 141116 h 905701"/>
                  <a:gd name="connsiteX0" fmla="*/ 0 w 3239453"/>
                  <a:gd name="connsiteY0" fmla="*/ 141116 h 905701"/>
                  <a:gd name="connsiteX1" fmla="*/ 3065350 w 3239453"/>
                  <a:gd name="connsiteY1" fmla="*/ 0 h 905701"/>
                  <a:gd name="connsiteX2" fmla="*/ 3239453 w 3239453"/>
                  <a:gd name="connsiteY2" fmla="*/ 615852 h 905701"/>
                  <a:gd name="connsiteX3" fmla="*/ 169569 w 3239453"/>
                  <a:gd name="connsiteY3" fmla="*/ 905701 h 905701"/>
                  <a:gd name="connsiteX4" fmla="*/ 0 w 3239453"/>
                  <a:gd name="connsiteY4" fmla="*/ 141116 h 905701"/>
                  <a:gd name="connsiteX0" fmla="*/ 0 w 3239453"/>
                  <a:gd name="connsiteY0" fmla="*/ 141116 h 662632"/>
                  <a:gd name="connsiteX1" fmla="*/ 3065350 w 3239453"/>
                  <a:gd name="connsiteY1" fmla="*/ 0 h 662632"/>
                  <a:gd name="connsiteX2" fmla="*/ 3239453 w 3239453"/>
                  <a:gd name="connsiteY2" fmla="*/ 615852 h 662632"/>
                  <a:gd name="connsiteX3" fmla="*/ 76972 w 3239453"/>
                  <a:gd name="connsiteY3" fmla="*/ 662632 h 662632"/>
                  <a:gd name="connsiteX4" fmla="*/ 0 w 3239453"/>
                  <a:gd name="connsiteY4" fmla="*/ 141116 h 662632"/>
                  <a:gd name="connsiteX0" fmla="*/ 0 w 3227878"/>
                  <a:gd name="connsiteY0" fmla="*/ 141116 h 662632"/>
                  <a:gd name="connsiteX1" fmla="*/ 3065350 w 3227878"/>
                  <a:gd name="connsiteY1" fmla="*/ 0 h 662632"/>
                  <a:gd name="connsiteX2" fmla="*/ 3227878 w 3227878"/>
                  <a:gd name="connsiteY2" fmla="*/ 430657 h 662632"/>
                  <a:gd name="connsiteX3" fmla="*/ 76972 w 3227878"/>
                  <a:gd name="connsiteY3" fmla="*/ 662632 h 662632"/>
                  <a:gd name="connsiteX4" fmla="*/ 0 w 3227878"/>
                  <a:gd name="connsiteY4" fmla="*/ 141116 h 662632"/>
                  <a:gd name="connsiteX0" fmla="*/ 0 w 3227878"/>
                  <a:gd name="connsiteY0" fmla="*/ 83243 h 604759"/>
                  <a:gd name="connsiteX1" fmla="*/ 3111649 w 3227878"/>
                  <a:gd name="connsiteY1" fmla="*/ 0 h 604759"/>
                  <a:gd name="connsiteX2" fmla="*/ 3227878 w 3227878"/>
                  <a:gd name="connsiteY2" fmla="*/ 372784 h 604759"/>
                  <a:gd name="connsiteX3" fmla="*/ 76972 w 3227878"/>
                  <a:gd name="connsiteY3" fmla="*/ 604759 h 604759"/>
                  <a:gd name="connsiteX4" fmla="*/ 0 w 3227878"/>
                  <a:gd name="connsiteY4" fmla="*/ 83243 h 604759"/>
                  <a:gd name="connsiteX0" fmla="*/ 0 w 3227878"/>
                  <a:gd name="connsiteY0" fmla="*/ 117967 h 639483"/>
                  <a:gd name="connsiteX1" fmla="*/ 3100074 w 3227878"/>
                  <a:gd name="connsiteY1" fmla="*/ 0 h 639483"/>
                  <a:gd name="connsiteX2" fmla="*/ 3227878 w 3227878"/>
                  <a:gd name="connsiteY2" fmla="*/ 407508 h 639483"/>
                  <a:gd name="connsiteX3" fmla="*/ 76972 w 3227878"/>
                  <a:gd name="connsiteY3" fmla="*/ 639483 h 639483"/>
                  <a:gd name="connsiteX4" fmla="*/ 0 w 3227878"/>
                  <a:gd name="connsiteY4" fmla="*/ 117967 h 639483"/>
                  <a:gd name="connsiteX0" fmla="*/ 0 w 3193154"/>
                  <a:gd name="connsiteY0" fmla="*/ 117967 h 639483"/>
                  <a:gd name="connsiteX1" fmla="*/ 3100074 w 3193154"/>
                  <a:gd name="connsiteY1" fmla="*/ 0 h 639483"/>
                  <a:gd name="connsiteX2" fmla="*/ 3193154 w 3193154"/>
                  <a:gd name="connsiteY2" fmla="*/ 407508 h 639483"/>
                  <a:gd name="connsiteX3" fmla="*/ 76972 w 3193154"/>
                  <a:gd name="connsiteY3" fmla="*/ 639483 h 639483"/>
                  <a:gd name="connsiteX4" fmla="*/ 0 w 3193154"/>
                  <a:gd name="connsiteY4" fmla="*/ 117967 h 639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93154" h="639483">
                    <a:moveTo>
                      <a:pt x="0" y="117967"/>
                    </a:moveTo>
                    <a:lnTo>
                      <a:pt x="3100074" y="0"/>
                    </a:lnTo>
                    <a:lnTo>
                      <a:pt x="3193154" y="407508"/>
                    </a:lnTo>
                    <a:lnTo>
                      <a:pt x="76972" y="639483"/>
                    </a:lnTo>
                    <a:lnTo>
                      <a:pt x="0" y="117967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F7C152F4-E948-1B8E-B72A-4403CBD4A01D}"/>
                  </a:ext>
                </a:extLst>
              </p:cNvPr>
              <p:cNvSpPr txBox="1"/>
              <p:nvPr/>
            </p:nvSpPr>
            <p:spPr>
              <a:xfrm rot="21384986">
                <a:off x="7990013" y="1297550"/>
                <a:ext cx="209888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chemeClr val="bg1"/>
                    </a:solidFill>
                  </a:rPr>
                  <a:t>AI </a:t>
                </a:r>
                <a:r>
                  <a:rPr lang="fr-FR" dirty="0" err="1">
                    <a:solidFill>
                      <a:schemeClr val="bg1"/>
                    </a:solidFill>
                  </a:rPr>
                  <a:t>Study</a:t>
                </a:r>
                <a:r>
                  <a:rPr lang="fr-FR" dirty="0">
                    <a:solidFill>
                      <a:schemeClr val="bg1"/>
                    </a:solidFill>
                  </a:rPr>
                  <a:t> Assistant</a:t>
                </a:r>
              </a:p>
              <a:p>
                <a:endParaRPr lang="fr-FR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E7D65C86-500A-CE18-7209-3A1408F0BA7C}"/>
              </a:ext>
            </a:extLst>
          </p:cNvPr>
          <p:cNvGrpSpPr/>
          <p:nvPr/>
        </p:nvGrpSpPr>
        <p:grpSpPr>
          <a:xfrm rot="20380474">
            <a:off x="8494697" y="3369277"/>
            <a:ext cx="1778635" cy="644890"/>
            <a:chOff x="852660" y="1352040"/>
            <a:chExt cx="3085920" cy="111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3" name="Encre 12">
                  <a:extLst>
                    <a:ext uri="{FF2B5EF4-FFF2-40B4-BE49-F238E27FC236}">
                      <a16:creationId xmlns:a16="http://schemas.microsoft.com/office/drawing/2014/main" id="{52EDD05A-D434-5AFA-B8C6-A35B60522701}"/>
                    </a:ext>
                  </a:extLst>
                </p14:cNvPr>
                <p14:cNvContentPartPr/>
                <p14:nvPr/>
              </p14:nvContentPartPr>
              <p14:xfrm>
                <a:off x="852660" y="1470480"/>
                <a:ext cx="364680" cy="431280"/>
              </p14:xfrm>
            </p:contentPart>
          </mc:Choice>
          <mc:Fallback xmlns="">
            <p:pic>
              <p:nvPicPr>
                <p:cNvPr id="13" name="Encre 12">
                  <a:extLst>
                    <a:ext uri="{FF2B5EF4-FFF2-40B4-BE49-F238E27FC236}">
                      <a16:creationId xmlns:a16="http://schemas.microsoft.com/office/drawing/2014/main" id="{52EDD05A-D434-5AFA-B8C6-A35B6052270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42044" y="1459870"/>
                  <a:ext cx="385911" cy="45250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4" name="Encre 13">
                  <a:extLst>
                    <a:ext uri="{FF2B5EF4-FFF2-40B4-BE49-F238E27FC236}">
                      <a16:creationId xmlns:a16="http://schemas.microsoft.com/office/drawing/2014/main" id="{902E1811-3A5B-FE16-4402-092ABB960995}"/>
                    </a:ext>
                  </a:extLst>
                </p14:cNvPr>
                <p14:cNvContentPartPr/>
                <p14:nvPr/>
              </p14:nvContentPartPr>
              <p14:xfrm>
                <a:off x="1133100" y="1533840"/>
                <a:ext cx="231120" cy="473040"/>
              </p14:xfrm>
            </p:contentPart>
          </mc:Choice>
          <mc:Fallback xmlns="">
            <p:pic>
              <p:nvPicPr>
                <p:cNvPr id="14" name="Encre 13">
                  <a:extLst>
                    <a:ext uri="{FF2B5EF4-FFF2-40B4-BE49-F238E27FC236}">
                      <a16:creationId xmlns:a16="http://schemas.microsoft.com/office/drawing/2014/main" id="{902E1811-3A5B-FE16-4402-092ABB96099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22510" y="1523231"/>
                  <a:ext cx="252301" cy="4942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6" name="Encre 15">
                  <a:extLst>
                    <a:ext uri="{FF2B5EF4-FFF2-40B4-BE49-F238E27FC236}">
                      <a16:creationId xmlns:a16="http://schemas.microsoft.com/office/drawing/2014/main" id="{851405BC-CE42-D50D-C111-5B315DB0E4FE}"/>
                    </a:ext>
                  </a:extLst>
                </p14:cNvPr>
                <p14:cNvContentPartPr/>
                <p14:nvPr/>
              </p14:nvContentPartPr>
              <p14:xfrm>
                <a:off x="1508580" y="1714560"/>
                <a:ext cx="570960" cy="199800"/>
              </p14:xfrm>
            </p:contentPart>
          </mc:Choice>
          <mc:Fallback xmlns="">
            <p:pic>
              <p:nvPicPr>
                <p:cNvPr id="16" name="Encre 15">
                  <a:extLst>
                    <a:ext uri="{FF2B5EF4-FFF2-40B4-BE49-F238E27FC236}">
                      <a16:creationId xmlns:a16="http://schemas.microsoft.com/office/drawing/2014/main" id="{851405BC-CE42-D50D-C111-5B315DB0E4F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497960" y="1703946"/>
                  <a:ext cx="592199" cy="2210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7" name="Encre 16">
                  <a:extLst>
                    <a:ext uri="{FF2B5EF4-FFF2-40B4-BE49-F238E27FC236}">
                      <a16:creationId xmlns:a16="http://schemas.microsoft.com/office/drawing/2014/main" id="{C18AE4EF-7220-C7EB-C78E-1AB02D110956}"/>
                    </a:ext>
                  </a:extLst>
                </p14:cNvPr>
                <p14:cNvContentPartPr/>
                <p14:nvPr/>
              </p14:nvContentPartPr>
              <p14:xfrm>
                <a:off x="1744740" y="1638240"/>
                <a:ext cx="137520" cy="457560"/>
              </p14:xfrm>
            </p:contentPart>
          </mc:Choice>
          <mc:Fallback xmlns="">
            <p:pic>
              <p:nvPicPr>
                <p:cNvPr id="17" name="Encre 16">
                  <a:extLst>
                    <a:ext uri="{FF2B5EF4-FFF2-40B4-BE49-F238E27FC236}">
                      <a16:creationId xmlns:a16="http://schemas.microsoft.com/office/drawing/2014/main" id="{C18AE4EF-7220-C7EB-C78E-1AB02D11095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734162" y="1627628"/>
                  <a:ext cx="158677" cy="47878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8" name="Encre 17">
                  <a:extLst>
                    <a:ext uri="{FF2B5EF4-FFF2-40B4-BE49-F238E27FC236}">
                      <a16:creationId xmlns:a16="http://schemas.microsoft.com/office/drawing/2014/main" id="{E062E488-0493-A945-A9F9-D066DE629ED8}"/>
                    </a:ext>
                  </a:extLst>
                </p14:cNvPr>
                <p14:cNvContentPartPr/>
                <p14:nvPr/>
              </p14:nvContentPartPr>
              <p14:xfrm>
                <a:off x="2060820" y="1352040"/>
                <a:ext cx="554760" cy="842400"/>
              </p14:xfrm>
            </p:contentPart>
          </mc:Choice>
          <mc:Fallback xmlns="">
            <p:pic>
              <p:nvPicPr>
                <p:cNvPr id="18" name="Encre 17">
                  <a:extLst>
                    <a:ext uri="{FF2B5EF4-FFF2-40B4-BE49-F238E27FC236}">
                      <a16:creationId xmlns:a16="http://schemas.microsoft.com/office/drawing/2014/main" id="{E062E488-0493-A945-A9F9-D066DE629ED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050212" y="1341424"/>
                  <a:ext cx="575977" cy="8636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9" name="Encre 18">
                  <a:extLst>
                    <a:ext uri="{FF2B5EF4-FFF2-40B4-BE49-F238E27FC236}">
                      <a16:creationId xmlns:a16="http://schemas.microsoft.com/office/drawing/2014/main" id="{B4870FE4-472D-85D0-01E5-DFEE6A311253}"/>
                    </a:ext>
                  </a:extLst>
                </p14:cNvPr>
                <p14:cNvContentPartPr/>
                <p14:nvPr/>
              </p14:nvContentPartPr>
              <p14:xfrm>
                <a:off x="2796660" y="1806000"/>
                <a:ext cx="428760" cy="174600"/>
              </p14:xfrm>
            </p:contentPart>
          </mc:Choice>
          <mc:Fallback xmlns="">
            <p:pic>
              <p:nvPicPr>
                <p:cNvPr id="19" name="Encre 18">
                  <a:extLst>
                    <a:ext uri="{FF2B5EF4-FFF2-40B4-BE49-F238E27FC236}">
                      <a16:creationId xmlns:a16="http://schemas.microsoft.com/office/drawing/2014/main" id="{B4870FE4-472D-85D0-01E5-DFEE6A31125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786050" y="1795399"/>
                  <a:ext cx="449980" cy="19580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0" name="Encre 19">
                  <a:extLst>
                    <a:ext uri="{FF2B5EF4-FFF2-40B4-BE49-F238E27FC236}">
                      <a16:creationId xmlns:a16="http://schemas.microsoft.com/office/drawing/2014/main" id="{DAE19674-F513-FFF1-0730-B2239E675A9C}"/>
                    </a:ext>
                  </a:extLst>
                </p14:cNvPr>
                <p14:cNvContentPartPr/>
                <p14:nvPr/>
              </p14:nvContentPartPr>
              <p14:xfrm>
                <a:off x="2826900" y="2027040"/>
                <a:ext cx="365400" cy="218520"/>
              </p14:xfrm>
            </p:contentPart>
          </mc:Choice>
          <mc:Fallback xmlns="">
            <p:pic>
              <p:nvPicPr>
                <p:cNvPr id="20" name="Encre 19">
                  <a:extLst>
                    <a:ext uri="{FF2B5EF4-FFF2-40B4-BE49-F238E27FC236}">
                      <a16:creationId xmlns:a16="http://schemas.microsoft.com/office/drawing/2014/main" id="{DAE19674-F513-FFF1-0730-B2239E675A9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816282" y="2016456"/>
                  <a:ext cx="386637" cy="23968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2" name="Encre 21">
                  <a:extLst>
                    <a:ext uri="{FF2B5EF4-FFF2-40B4-BE49-F238E27FC236}">
                      <a16:creationId xmlns:a16="http://schemas.microsoft.com/office/drawing/2014/main" id="{ABD1FABA-09C8-F4B9-50B2-02A435205E7B}"/>
                    </a:ext>
                  </a:extLst>
                </p14:cNvPr>
                <p14:cNvContentPartPr/>
                <p14:nvPr/>
              </p14:nvContentPartPr>
              <p14:xfrm>
                <a:off x="3366180" y="1802040"/>
                <a:ext cx="572400" cy="668880"/>
              </p14:xfrm>
            </p:contentPart>
          </mc:Choice>
          <mc:Fallback xmlns="">
            <p:pic>
              <p:nvPicPr>
                <p:cNvPr id="22" name="Encre 21">
                  <a:extLst>
                    <a:ext uri="{FF2B5EF4-FFF2-40B4-BE49-F238E27FC236}">
                      <a16:creationId xmlns:a16="http://schemas.microsoft.com/office/drawing/2014/main" id="{ABD1FABA-09C8-F4B9-50B2-02A435205E7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355568" y="1791423"/>
                  <a:ext cx="593623" cy="690114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5" name="Groupe 154">
            <a:extLst>
              <a:ext uri="{FF2B5EF4-FFF2-40B4-BE49-F238E27FC236}">
                <a16:creationId xmlns:a16="http://schemas.microsoft.com/office/drawing/2014/main" id="{8E83DADC-FA78-3018-0CD4-CD9E377D7B7F}"/>
              </a:ext>
            </a:extLst>
          </p:cNvPr>
          <p:cNvGrpSpPr/>
          <p:nvPr/>
        </p:nvGrpSpPr>
        <p:grpSpPr>
          <a:xfrm>
            <a:off x="6667402" y="3071306"/>
            <a:ext cx="6286285" cy="4188501"/>
            <a:chOff x="6667402" y="3071306"/>
            <a:chExt cx="6286285" cy="4188501"/>
          </a:xfrm>
        </p:grpSpPr>
        <p:pic>
          <p:nvPicPr>
            <p:cNvPr id="7" name="Image 6" descr="Une image contenant ongle, doigt, personne, veine&#10;&#10;Le contenu généré par l’IA peut être incorrect.">
              <a:extLst>
                <a:ext uri="{FF2B5EF4-FFF2-40B4-BE49-F238E27FC236}">
                  <a16:creationId xmlns:a16="http://schemas.microsoft.com/office/drawing/2014/main" id="{4800F05D-B1B9-94DB-95FE-7D2EF7C51A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7402" y="3487907"/>
              <a:ext cx="2495550" cy="3771900"/>
            </a:xfrm>
            <a:prstGeom prst="rect">
              <a:avLst/>
            </a:prstGeom>
          </p:spPr>
        </p:pic>
        <p:pic>
          <p:nvPicPr>
            <p:cNvPr id="5" name="Image 4" descr="Une image contenant fournitures de bureau, ongle, outil d’écriture, doigt&#10;&#10;Le contenu généré par l’IA peut être incorrect.">
              <a:extLst>
                <a:ext uri="{FF2B5EF4-FFF2-40B4-BE49-F238E27FC236}">
                  <a16:creationId xmlns:a16="http://schemas.microsoft.com/office/drawing/2014/main" id="{CE5B9E86-BD32-9F0D-11A8-619CB4D667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504785">
              <a:off x="10305737" y="3071306"/>
              <a:ext cx="2647950" cy="3771900"/>
            </a:xfrm>
            <a:prstGeom prst="rect">
              <a:avLst/>
            </a:prstGeom>
          </p:spPr>
        </p:pic>
      </p:grpSp>
      <p:grpSp>
        <p:nvGrpSpPr>
          <p:cNvPr id="158" name="Groupe 157">
            <a:extLst>
              <a:ext uri="{FF2B5EF4-FFF2-40B4-BE49-F238E27FC236}">
                <a16:creationId xmlns:a16="http://schemas.microsoft.com/office/drawing/2014/main" id="{A79E388E-8DB8-28BC-20AD-D46EFF17F510}"/>
              </a:ext>
            </a:extLst>
          </p:cNvPr>
          <p:cNvGrpSpPr/>
          <p:nvPr/>
        </p:nvGrpSpPr>
        <p:grpSpPr>
          <a:xfrm>
            <a:off x="7619814" y="1715409"/>
            <a:ext cx="2904641" cy="1323439"/>
            <a:chOff x="7622783" y="1683396"/>
            <a:chExt cx="2904641" cy="1323439"/>
          </a:xfrm>
        </p:grpSpPr>
        <p:pic>
          <p:nvPicPr>
            <p:cNvPr id="29" name="Image 28" descr="Une image contenant clipart, illustration, dessin humoristique, art&#10;&#10;Le contenu généré par l’IA peut être incorrect.">
              <a:extLst>
                <a:ext uri="{FF2B5EF4-FFF2-40B4-BE49-F238E27FC236}">
                  <a16:creationId xmlns:a16="http://schemas.microsoft.com/office/drawing/2014/main" id="{E9473000-C67E-1FEB-2E3E-C6EC0DF792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2783" y="2060108"/>
              <a:ext cx="712018" cy="713445"/>
            </a:xfrm>
            <a:prstGeom prst="rect">
              <a:avLst/>
            </a:prstGeom>
          </p:spPr>
        </p:pic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5BDADFFD-163C-F35D-D7F4-586058EA3020}"/>
                </a:ext>
              </a:extLst>
            </p:cNvPr>
            <p:cNvSpPr txBox="1"/>
            <p:nvPr/>
          </p:nvSpPr>
          <p:spPr>
            <a:xfrm rot="21133704">
              <a:off x="8337611" y="1683396"/>
              <a:ext cx="2189813" cy="1323439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You can subtract 2 from both sides to solve the equation.</a:t>
              </a:r>
              <a:endParaRPr lang="fr-FR" sz="2000" dirty="0"/>
            </a:p>
          </p:txBody>
        </p:sp>
      </p:grpSp>
      <p:pic>
        <p:nvPicPr>
          <p:cNvPr id="43" name="Image 42" descr="Une image contenant tableau, texte, Rectangle, art&#10;&#10;Le contenu généré par l’IA peut être incorrect.">
            <a:extLst>
              <a:ext uri="{FF2B5EF4-FFF2-40B4-BE49-F238E27FC236}">
                <a16:creationId xmlns:a16="http://schemas.microsoft.com/office/drawing/2014/main" id="{150BF130-722C-E7D6-7743-7F6A992CA9D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021" y="-8302"/>
            <a:ext cx="5649948" cy="3842796"/>
          </a:xfrm>
          <a:prstGeom prst="rect">
            <a:avLst/>
          </a:prstGeom>
        </p:spPr>
      </p:pic>
      <p:pic>
        <p:nvPicPr>
          <p:cNvPr id="41" name="Image 40" descr="Une image contenant habits, personne, homme, debout&#10;&#10;Le contenu généré par l’IA peut être incorrect.">
            <a:extLst>
              <a:ext uri="{FF2B5EF4-FFF2-40B4-BE49-F238E27FC236}">
                <a16:creationId xmlns:a16="http://schemas.microsoft.com/office/drawing/2014/main" id="{363B34CC-2415-49A1-DBB5-AD4219EB650E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1166" y="1265212"/>
            <a:ext cx="7450540" cy="546032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18" name="Encre 117">
                <a:extLst>
                  <a:ext uri="{FF2B5EF4-FFF2-40B4-BE49-F238E27FC236}">
                    <a16:creationId xmlns:a16="http://schemas.microsoft.com/office/drawing/2014/main" id="{9BFBE38D-D6C4-BC58-2B22-E3DA0BC6EFFF}"/>
                  </a:ext>
                </a:extLst>
              </p14:cNvPr>
              <p14:cNvContentPartPr/>
              <p14:nvPr/>
            </p14:nvContentPartPr>
            <p14:xfrm>
              <a:off x="4601240" y="1098560"/>
              <a:ext cx="133920" cy="197640"/>
            </p14:xfrm>
          </p:contentPart>
        </mc:Choice>
        <mc:Fallback xmlns="">
          <p:pic>
            <p:nvPicPr>
              <p:cNvPr id="118" name="Encre 117">
                <a:extLst>
                  <a:ext uri="{FF2B5EF4-FFF2-40B4-BE49-F238E27FC236}">
                    <a16:creationId xmlns:a16="http://schemas.microsoft.com/office/drawing/2014/main" id="{9BFBE38D-D6C4-BC58-2B22-E3DA0BC6EFF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583600" y="1080560"/>
                <a:ext cx="169560" cy="233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59" name="Groupe 158">
            <a:extLst>
              <a:ext uri="{FF2B5EF4-FFF2-40B4-BE49-F238E27FC236}">
                <a16:creationId xmlns:a16="http://schemas.microsoft.com/office/drawing/2014/main" id="{870765E5-11E7-9522-4255-46DF1CBCB4ED}"/>
              </a:ext>
            </a:extLst>
          </p:cNvPr>
          <p:cNvGrpSpPr/>
          <p:nvPr/>
        </p:nvGrpSpPr>
        <p:grpSpPr>
          <a:xfrm>
            <a:off x="2294720" y="761240"/>
            <a:ext cx="4136760" cy="1726200"/>
            <a:chOff x="2294720" y="761240"/>
            <a:chExt cx="4136760" cy="172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03" name="Encre 102">
                  <a:extLst>
                    <a:ext uri="{FF2B5EF4-FFF2-40B4-BE49-F238E27FC236}">
                      <a16:creationId xmlns:a16="http://schemas.microsoft.com/office/drawing/2014/main" id="{4EB154BE-8265-03A5-81FD-13B5CB3B5F08}"/>
                    </a:ext>
                  </a:extLst>
                </p14:cNvPr>
                <p14:cNvContentPartPr/>
                <p14:nvPr/>
              </p14:nvContentPartPr>
              <p14:xfrm>
                <a:off x="2294720" y="761240"/>
                <a:ext cx="330840" cy="523080"/>
              </p14:xfrm>
            </p:contentPart>
          </mc:Choice>
          <mc:Fallback xmlns="">
            <p:pic>
              <p:nvPicPr>
                <p:cNvPr id="103" name="Encre 102">
                  <a:extLst>
                    <a:ext uri="{FF2B5EF4-FFF2-40B4-BE49-F238E27FC236}">
                      <a16:creationId xmlns:a16="http://schemas.microsoft.com/office/drawing/2014/main" id="{4EB154BE-8265-03A5-81FD-13B5CB3B5F0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276720" y="743600"/>
                  <a:ext cx="366480" cy="5587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19" name="Groupe 118">
              <a:extLst>
                <a:ext uri="{FF2B5EF4-FFF2-40B4-BE49-F238E27FC236}">
                  <a16:creationId xmlns:a16="http://schemas.microsoft.com/office/drawing/2014/main" id="{9C542F05-2FBE-530E-A8C3-4FEF0B74CC00}"/>
                </a:ext>
              </a:extLst>
            </p:cNvPr>
            <p:cNvGrpSpPr/>
            <p:nvPr/>
          </p:nvGrpSpPr>
          <p:grpSpPr>
            <a:xfrm>
              <a:off x="2687120" y="792560"/>
              <a:ext cx="1752480" cy="529560"/>
              <a:chOff x="2687120" y="792560"/>
              <a:chExt cx="1752480" cy="5295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8">
                <p14:nvContentPartPr>
                  <p14:cNvPr id="107" name="Encre 106">
                    <a:extLst>
                      <a:ext uri="{FF2B5EF4-FFF2-40B4-BE49-F238E27FC236}">
                        <a16:creationId xmlns:a16="http://schemas.microsoft.com/office/drawing/2014/main" id="{93AB2E15-B6F7-302B-F782-51FD581C05E2}"/>
                      </a:ext>
                    </a:extLst>
                  </p14:cNvPr>
                  <p14:cNvContentPartPr/>
                  <p14:nvPr/>
                </p14:nvContentPartPr>
                <p14:xfrm>
                  <a:off x="2687120" y="916040"/>
                  <a:ext cx="304920" cy="278640"/>
                </p14:xfrm>
              </p:contentPart>
            </mc:Choice>
            <mc:Fallback xmlns="">
              <p:pic>
                <p:nvPicPr>
                  <p:cNvPr id="107" name="Encre 106">
                    <a:extLst>
                      <a:ext uri="{FF2B5EF4-FFF2-40B4-BE49-F238E27FC236}">
                        <a16:creationId xmlns:a16="http://schemas.microsoft.com/office/drawing/2014/main" id="{93AB2E15-B6F7-302B-F782-51FD581C05E2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2669480" y="898400"/>
                    <a:ext cx="340560" cy="314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">
                <p14:nvContentPartPr>
                  <p14:cNvPr id="109" name="Encre 108">
                    <a:extLst>
                      <a:ext uri="{FF2B5EF4-FFF2-40B4-BE49-F238E27FC236}">
                        <a16:creationId xmlns:a16="http://schemas.microsoft.com/office/drawing/2014/main" id="{BDE96A5D-74FE-A8AD-BE32-7638229EBAF7}"/>
                      </a:ext>
                    </a:extLst>
                  </p14:cNvPr>
                  <p14:cNvContentPartPr/>
                  <p14:nvPr/>
                </p14:nvContentPartPr>
                <p14:xfrm>
                  <a:off x="3113720" y="792560"/>
                  <a:ext cx="41400" cy="495360"/>
                </p14:xfrm>
              </p:contentPart>
            </mc:Choice>
            <mc:Fallback xmlns="">
              <p:pic>
                <p:nvPicPr>
                  <p:cNvPr id="109" name="Encre 108">
                    <a:extLst>
                      <a:ext uri="{FF2B5EF4-FFF2-40B4-BE49-F238E27FC236}">
                        <a16:creationId xmlns:a16="http://schemas.microsoft.com/office/drawing/2014/main" id="{BDE96A5D-74FE-A8AD-BE32-7638229EBAF7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3095720" y="774560"/>
                    <a:ext cx="77040" cy="53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">
                <p14:nvContentPartPr>
                  <p14:cNvPr id="110" name="Encre 109">
                    <a:extLst>
                      <a:ext uri="{FF2B5EF4-FFF2-40B4-BE49-F238E27FC236}">
                        <a16:creationId xmlns:a16="http://schemas.microsoft.com/office/drawing/2014/main" id="{2A353F06-2DCD-CCCD-1CAE-BEE90D0069BB}"/>
                      </a:ext>
                    </a:extLst>
                  </p14:cNvPr>
                  <p14:cNvContentPartPr/>
                  <p14:nvPr/>
                </p14:nvContentPartPr>
                <p14:xfrm>
                  <a:off x="3235760" y="1033760"/>
                  <a:ext cx="230760" cy="288360"/>
                </p14:xfrm>
              </p:contentPart>
            </mc:Choice>
            <mc:Fallback xmlns="">
              <p:pic>
                <p:nvPicPr>
                  <p:cNvPr id="110" name="Encre 109">
                    <a:extLst>
                      <a:ext uri="{FF2B5EF4-FFF2-40B4-BE49-F238E27FC236}">
                        <a16:creationId xmlns:a16="http://schemas.microsoft.com/office/drawing/2014/main" id="{2A353F06-2DCD-CCCD-1CAE-BEE90D0069BB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3217760" y="1015760"/>
                    <a:ext cx="266400" cy="324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">
                <p14:nvContentPartPr>
                  <p14:cNvPr id="111" name="Encre 110">
                    <a:extLst>
                      <a:ext uri="{FF2B5EF4-FFF2-40B4-BE49-F238E27FC236}">
                        <a16:creationId xmlns:a16="http://schemas.microsoft.com/office/drawing/2014/main" id="{BA417147-4D1A-1E03-16BB-106981809768}"/>
                      </a:ext>
                    </a:extLst>
                  </p14:cNvPr>
                  <p14:cNvContentPartPr/>
                  <p14:nvPr/>
                </p14:nvContentPartPr>
                <p14:xfrm>
                  <a:off x="3492080" y="916400"/>
                  <a:ext cx="229680" cy="356400"/>
                </p14:xfrm>
              </p:contentPart>
            </mc:Choice>
            <mc:Fallback xmlns="">
              <p:pic>
                <p:nvPicPr>
                  <p:cNvPr id="111" name="Encre 110">
                    <a:extLst>
                      <a:ext uri="{FF2B5EF4-FFF2-40B4-BE49-F238E27FC236}">
                        <a16:creationId xmlns:a16="http://schemas.microsoft.com/office/drawing/2014/main" id="{BA417147-4D1A-1E03-16BB-106981809768}"/>
                      </a:ext>
                    </a:extLst>
                  </p:cNvPr>
                  <p:cNvPicPr/>
                  <p:nvPr/>
                </p:nvPicPr>
                <p:blipFill>
                  <a:blip r:embed="rId35"/>
                  <a:stretch>
                    <a:fillRect/>
                  </a:stretch>
                </p:blipFill>
                <p:spPr>
                  <a:xfrm>
                    <a:off x="3474080" y="898400"/>
                    <a:ext cx="265320" cy="392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6">
                <p14:nvContentPartPr>
                  <p14:cNvPr id="113" name="Encre 112">
                    <a:extLst>
                      <a:ext uri="{FF2B5EF4-FFF2-40B4-BE49-F238E27FC236}">
                        <a16:creationId xmlns:a16="http://schemas.microsoft.com/office/drawing/2014/main" id="{B7A988F2-38D7-4251-AE75-CFC2AE7551DE}"/>
                      </a:ext>
                    </a:extLst>
                  </p14:cNvPr>
                  <p14:cNvContentPartPr/>
                  <p14:nvPr/>
                </p14:nvContentPartPr>
                <p14:xfrm>
                  <a:off x="3987440" y="871400"/>
                  <a:ext cx="312840" cy="375120"/>
                </p14:xfrm>
              </p:contentPart>
            </mc:Choice>
            <mc:Fallback xmlns="">
              <p:pic>
                <p:nvPicPr>
                  <p:cNvPr id="113" name="Encre 112">
                    <a:extLst>
                      <a:ext uri="{FF2B5EF4-FFF2-40B4-BE49-F238E27FC236}">
                        <a16:creationId xmlns:a16="http://schemas.microsoft.com/office/drawing/2014/main" id="{B7A988F2-38D7-4251-AE75-CFC2AE7551DE}"/>
                      </a:ext>
                    </a:extLst>
                  </p:cNvPr>
                  <p:cNvPicPr/>
                  <p:nvPr/>
                </p:nvPicPr>
                <p:blipFill>
                  <a:blip r:embed="rId37"/>
                  <a:stretch>
                    <a:fillRect/>
                  </a:stretch>
                </p:blipFill>
                <p:spPr>
                  <a:xfrm>
                    <a:off x="3969800" y="853760"/>
                    <a:ext cx="348480" cy="410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">
                <p14:nvContentPartPr>
                  <p14:cNvPr id="114" name="Encre 113">
                    <a:extLst>
                      <a:ext uri="{FF2B5EF4-FFF2-40B4-BE49-F238E27FC236}">
                        <a16:creationId xmlns:a16="http://schemas.microsoft.com/office/drawing/2014/main" id="{10B0EDBB-EEB3-EA84-CC33-79BC4E08B92F}"/>
                      </a:ext>
                    </a:extLst>
                  </p14:cNvPr>
                  <p14:cNvContentPartPr/>
                  <p14:nvPr/>
                </p14:nvContentPartPr>
                <p14:xfrm>
                  <a:off x="4074200" y="1000640"/>
                  <a:ext cx="244440" cy="360"/>
                </p14:xfrm>
              </p:contentPart>
            </mc:Choice>
            <mc:Fallback xmlns="">
              <p:pic>
                <p:nvPicPr>
                  <p:cNvPr id="114" name="Encre 113">
                    <a:extLst>
                      <a:ext uri="{FF2B5EF4-FFF2-40B4-BE49-F238E27FC236}">
                        <a16:creationId xmlns:a16="http://schemas.microsoft.com/office/drawing/2014/main" id="{10B0EDBB-EEB3-EA84-CC33-79BC4E08B92F}"/>
                      </a:ext>
                    </a:extLst>
                  </p:cNvPr>
                  <p:cNvPicPr/>
                  <p:nvPr/>
                </p:nvPicPr>
                <p:blipFill>
                  <a:blip r:embed="rId39"/>
                  <a:stretch>
                    <a:fillRect/>
                  </a:stretch>
                </p:blipFill>
                <p:spPr>
                  <a:xfrm>
                    <a:off x="4056200" y="982640"/>
                    <a:ext cx="28008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0">
                <p14:nvContentPartPr>
                  <p14:cNvPr id="115" name="Encre 114">
                    <a:extLst>
                      <a:ext uri="{FF2B5EF4-FFF2-40B4-BE49-F238E27FC236}">
                        <a16:creationId xmlns:a16="http://schemas.microsoft.com/office/drawing/2014/main" id="{1283E974-64AA-D192-C5CF-91F578CB81BA}"/>
                      </a:ext>
                    </a:extLst>
                  </p14:cNvPr>
                  <p14:cNvContentPartPr/>
                  <p14:nvPr/>
                </p14:nvContentPartPr>
                <p14:xfrm>
                  <a:off x="4289120" y="1114400"/>
                  <a:ext cx="150480" cy="144360"/>
                </p14:xfrm>
              </p:contentPart>
            </mc:Choice>
            <mc:Fallback xmlns="">
              <p:pic>
                <p:nvPicPr>
                  <p:cNvPr id="115" name="Encre 114">
                    <a:extLst>
                      <a:ext uri="{FF2B5EF4-FFF2-40B4-BE49-F238E27FC236}">
                        <a16:creationId xmlns:a16="http://schemas.microsoft.com/office/drawing/2014/main" id="{1283E974-64AA-D192-C5CF-91F578CB81BA}"/>
                      </a:ext>
                    </a:extLst>
                  </p:cNvPr>
                  <p:cNvPicPr/>
                  <p:nvPr/>
                </p:nvPicPr>
                <p:blipFill>
                  <a:blip r:embed="rId41"/>
                  <a:stretch>
                    <a:fillRect/>
                  </a:stretch>
                </p:blipFill>
                <p:spPr>
                  <a:xfrm>
                    <a:off x="4271480" y="1096760"/>
                    <a:ext cx="186120" cy="1800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24" name="Groupe 123">
              <a:extLst>
                <a:ext uri="{FF2B5EF4-FFF2-40B4-BE49-F238E27FC236}">
                  <a16:creationId xmlns:a16="http://schemas.microsoft.com/office/drawing/2014/main" id="{F1E66134-85BD-F498-DD0A-B2549861876B}"/>
                </a:ext>
              </a:extLst>
            </p:cNvPr>
            <p:cNvGrpSpPr/>
            <p:nvPr/>
          </p:nvGrpSpPr>
          <p:grpSpPr>
            <a:xfrm>
              <a:off x="5343920" y="1034840"/>
              <a:ext cx="469800" cy="287280"/>
              <a:chOff x="5343920" y="1034840"/>
              <a:chExt cx="469800" cy="2872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2">
                <p14:nvContentPartPr>
                  <p14:cNvPr id="122" name="Encre 121">
                    <a:extLst>
                      <a:ext uri="{FF2B5EF4-FFF2-40B4-BE49-F238E27FC236}">
                        <a16:creationId xmlns:a16="http://schemas.microsoft.com/office/drawing/2014/main" id="{CCCD5AFF-7895-B859-DDAE-602E4EA7D947}"/>
                      </a:ext>
                    </a:extLst>
                  </p14:cNvPr>
                  <p14:cNvContentPartPr/>
                  <p14:nvPr/>
                </p14:nvContentPartPr>
                <p14:xfrm>
                  <a:off x="5343920" y="1034840"/>
                  <a:ext cx="274320" cy="273960"/>
                </p14:xfrm>
              </p:contentPart>
            </mc:Choice>
            <mc:Fallback xmlns="">
              <p:pic>
                <p:nvPicPr>
                  <p:cNvPr id="122" name="Encre 121">
                    <a:extLst>
                      <a:ext uri="{FF2B5EF4-FFF2-40B4-BE49-F238E27FC236}">
                        <a16:creationId xmlns:a16="http://schemas.microsoft.com/office/drawing/2014/main" id="{CCCD5AFF-7895-B859-DDAE-602E4EA7D947}"/>
                      </a:ext>
                    </a:extLst>
                  </p:cNvPr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5325920" y="1016840"/>
                    <a:ext cx="309960" cy="309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4">
                <p14:nvContentPartPr>
                  <p14:cNvPr id="123" name="Encre 122">
                    <a:extLst>
                      <a:ext uri="{FF2B5EF4-FFF2-40B4-BE49-F238E27FC236}">
                        <a16:creationId xmlns:a16="http://schemas.microsoft.com/office/drawing/2014/main" id="{0D559DF2-F58B-3CD8-DEE1-53110C38E590}"/>
                      </a:ext>
                    </a:extLst>
                  </p14:cNvPr>
                  <p14:cNvContentPartPr/>
                  <p14:nvPr/>
                </p14:nvContentPartPr>
                <p14:xfrm>
                  <a:off x="5604200" y="1035920"/>
                  <a:ext cx="209520" cy="286200"/>
                </p14:xfrm>
              </p:contentPart>
            </mc:Choice>
            <mc:Fallback xmlns="">
              <p:pic>
                <p:nvPicPr>
                  <p:cNvPr id="123" name="Encre 122">
                    <a:extLst>
                      <a:ext uri="{FF2B5EF4-FFF2-40B4-BE49-F238E27FC236}">
                        <a16:creationId xmlns:a16="http://schemas.microsoft.com/office/drawing/2014/main" id="{0D559DF2-F58B-3CD8-DEE1-53110C38E590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5586200" y="1017920"/>
                    <a:ext cx="245160" cy="3218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34" name="Groupe 133">
              <a:extLst>
                <a:ext uri="{FF2B5EF4-FFF2-40B4-BE49-F238E27FC236}">
                  <a16:creationId xmlns:a16="http://schemas.microsoft.com/office/drawing/2014/main" id="{B7DA002F-821B-FBC3-3E3E-AB34197680BA}"/>
                </a:ext>
              </a:extLst>
            </p:cNvPr>
            <p:cNvGrpSpPr/>
            <p:nvPr/>
          </p:nvGrpSpPr>
          <p:grpSpPr>
            <a:xfrm>
              <a:off x="2958560" y="1777880"/>
              <a:ext cx="775440" cy="709560"/>
              <a:chOff x="2958560" y="1777880"/>
              <a:chExt cx="775440" cy="7095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6">
                <p14:nvContentPartPr>
                  <p14:cNvPr id="125" name="Encre 124">
                    <a:extLst>
                      <a:ext uri="{FF2B5EF4-FFF2-40B4-BE49-F238E27FC236}">
                        <a16:creationId xmlns:a16="http://schemas.microsoft.com/office/drawing/2014/main" id="{BD341D17-61EF-FCB8-6127-6B1196588EE7}"/>
                      </a:ext>
                    </a:extLst>
                  </p14:cNvPr>
                  <p14:cNvContentPartPr/>
                  <p14:nvPr/>
                </p14:nvContentPartPr>
                <p14:xfrm>
                  <a:off x="3159080" y="1996400"/>
                  <a:ext cx="66960" cy="342720"/>
                </p14:xfrm>
              </p:contentPart>
            </mc:Choice>
            <mc:Fallback xmlns="">
              <p:pic>
                <p:nvPicPr>
                  <p:cNvPr id="125" name="Encre 124">
                    <a:extLst>
                      <a:ext uri="{FF2B5EF4-FFF2-40B4-BE49-F238E27FC236}">
                        <a16:creationId xmlns:a16="http://schemas.microsoft.com/office/drawing/2014/main" id="{BD341D17-61EF-FCB8-6127-6B1196588EE7}"/>
                      </a:ext>
                    </a:extLst>
                  </p:cNvPr>
                  <p:cNvPicPr/>
                  <p:nvPr/>
                </p:nvPicPr>
                <p:blipFill>
                  <a:blip r:embed="rId47"/>
                  <a:stretch>
                    <a:fillRect/>
                  </a:stretch>
                </p:blipFill>
                <p:spPr>
                  <a:xfrm>
                    <a:off x="3141080" y="1978400"/>
                    <a:ext cx="102600" cy="378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">
                <p14:nvContentPartPr>
                  <p14:cNvPr id="126" name="Encre 125">
                    <a:extLst>
                      <a:ext uri="{FF2B5EF4-FFF2-40B4-BE49-F238E27FC236}">
                        <a16:creationId xmlns:a16="http://schemas.microsoft.com/office/drawing/2014/main" id="{9392F673-24A0-82C7-E658-7DEFC90389D0}"/>
                      </a:ext>
                    </a:extLst>
                  </p14:cNvPr>
                  <p14:cNvContentPartPr/>
                  <p14:nvPr/>
                </p14:nvContentPartPr>
                <p14:xfrm>
                  <a:off x="3179960" y="2005760"/>
                  <a:ext cx="284040" cy="35280"/>
                </p14:xfrm>
              </p:contentPart>
            </mc:Choice>
            <mc:Fallback xmlns="">
              <p:pic>
                <p:nvPicPr>
                  <p:cNvPr id="126" name="Encre 125">
                    <a:extLst>
                      <a:ext uri="{FF2B5EF4-FFF2-40B4-BE49-F238E27FC236}">
                        <a16:creationId xmlns:a16="http://schemas.microsoft.com/office/drawing/2014/main" id="{9392F673-24A0-82C7-E658-7DEFC90389D0}"/>
                      </a:ext>
                    </a:extLst>
                  </p:cNvPr>
                  <p:cNvPicPr/>
                  <p:nvPr/>
                </p:nvPicPr>
                <p:blipFill>
                  <a:blip r:embed="rId49"/>
                  <a:stretch>
                    <a:fillRect/>
                  </a:stretch>
                </p:blipFill>
                <p:spPr>
                  <a:xfrm>
                    <a:off x="3161960" y="1988120"/>
                    <a:ext cx="319680" cy="70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">
                <p14:nvContentPartPr>
                  <p14:cNvPr id="127" name="Encre 126">
                    <a:extLst>
                      <a:ext uri="{FF2B5EF4-FFF2-40B4-BE49-F238E27FC236}">
                        <a16:creationId xmlns:a16="http://schemas.microsoft.com/office/drawing/2014/main" id="{70985256-597C-25F6-0B8C-6C81C7ED2A8D}"/>
                      </a:ext>
                    </a:extLst>
                  </p14:cNvPr>
                  <p14:cNvContentPartPr/>
                  <p14:nvPr/>
                </p14:nvContentPartPr>
                <p14:xfrm>
                  <a:off x="3174920" y="2133200"/>
                  <a:ext cx="326160" cy="16200"/>
                </p14:xfrm>
              </p:contentPart>
            </mc:Choice>
            <mc:Fallback xmlns="">
              <p:pic>
                <p:nvPicPr>
                  <p:cNvPr id="127" name="Encre 126">
                    <a:extLst>
                      <a:ext uri="{FF2B5EF4-FFF2-40B4-BE49-F238E27FC236}">
                        <a16:creationId xmlns:a16="http://schemas.microsoft.com/office/drawing/2014/main" id="{70985256-597C-25F6-0B8C-6C81C7ED2A8D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3156920" y="2115200"/>
                    <a:ext cx="361800" cy="51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">
                <p14:nvContentPartPr>
                  <p14:cNvPr id="128" name="Encre 127">
                    <a:extLst>
                      <a:ext uri="{FF2B5EF4-FFF2-40B4-BE49-F238E27FC236}">
                        <a16:creationId xmlns:a16="http://schemas.microsoft.com/office/drawing/2014/main" id="{49E314BC-EA71-C222-A2D6-F72230D87A3A}"/>
                      </a:ext>
                    </a:extLst>
                  </p14:cNvPr>
                  <p14:cNvContentPartPr/>
                  <p14:nvPr/>
                </p14:nvContentPartPr>
                <p14:xfrm>
                  <a:off x="3159800" y="2275760"/>
                  <a:ext cx="269280" cy="360"/>
                </p14:xfrm>
              </p:contentPart>
            </mc:Choice>
            <mc:Fallback xmlns="">
              <p:pic>
                <p:nvPicPr>
                  <p:cNvPr id="128" name="Encre 127">
                    <a:extLst>
                      <a:ext uri="{FF2B5EF4-FFF2-40B4-BE49-F238E27FC236}">
                        <a16:creationId xmlns:a16="http://schemas.microsoft.com/office/drawing/2014/main" id="{49E314BC-EA71-C222-A2D6-F72230D87A3A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3141800" y="2257760"/>
                    <a:ext cx="30492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4">
                <p14:nvContentPartPr>
                  <p14:cNvPr id="129" name="Encre 128">
                    <a:extLst>
                      <a:ext uri="{FF2B5EF4-FFF2-40B4-BE49-F238E27FC236}">
                        <a16:creationId xmlns:a16="http://schemas.microsoft.com/office/drawing/2014/main" id="{CD296FD7-35CF-B0D4-1C3F-F0F98BF57070}"/>
                      </a:ext>
                    </a:extLst>
                  </p14:cNvPr>
                  <p14:cNvContentPartPr/>
                  <p14:nvPr/>
                </p14:nvContentPartPr>
                <p14:xfrm>
                  <a:off x="3452840" y="1884440"/>
                  <a:ext cx="99720" cy="603000"/>
                </p14:xfrm>
              </p:contentPart>
            </mc:Choice>
            <mc:Fallback xmlns="">
              <p:pic>
                <p:nvPicPr>
                  <p:cNvPr id="129" name="Encre 128">
                    <a:extLst>
                      <a:ext uri="{FF2B5EF4-FFF2-40B4-BE49-F238E27FC236}">
                        <a16:creationId xmlns:a16="http://schemas.microsoft.com/office/drawing/2014/main" id="{CD296FD7-35CF-B0D4-1C3F-F0F98BF57070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3435200" y="1866440"/>
                    <a:ext cx="135360" cy="638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6">
                <p14:nvContentPartPr>
                  <p14:cNvPr id="130" name="Encre 129">
                    <a:extLst>
                      <a:ext uri="{FF2B5EF4-FFF2-40B4-BE49-F238E27FC236}">
                        <a16:creationId xmlns:a16="http://schemas.microsoft.com/office/drawing/2014/main" id="{17FC8BB4-E670-2009-83C0-62F6787A79E9}"/>
                      </a:ext>
                    </a:extLst>
                  </p14:cNvPr>
                  <p14:cNvContentPartPr/>
                  <p14:nvPr/>
                </p14:nvContentPartPr>
                <p14:xfrm>
                  <a:off x="2958560" y="1777880"/>
                  <a:ext cx="269640" cy="696600"/>
                </p14:xfrm>
              </p:contentPart>
            </mc:Choice>
            <mc:Fallback xmlns="">
              <p:pic>
                <p:nvPicPr>
                  <p:cNvPr id="130" name="Encre 129">
                    <a:extLst>
                      <a:ext uri="{FF2B5EF4-FFF2-40B4-BE49-F238E27FC236}">
                        <a16:creationId xmlns:a16="http://schemas.microsoft.com/office/drawing/2014/main" id="{17FC8BB4-E670-2009-83C0-62F6787A79E9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2940560" y="1759880"/>
                    <a:ext cx="305280" cy="732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8">
                <p14:nvContentPartPr>
                  <p14:cNvPr id="132" name="Encre 131">
                    <a:extLst>
                      <a:ext uri="{FF2B5EF4-FFF2-40B4-BE49-F238E27FC236}">
                        <a16:creationId xmlns:a16="http://schemas.microsoft.com/office/drawing/2014/main" id="{2D44C740-5E36-0460-0BFB-68069284EC56}"/>
                      </a:ext>
                    </a:extLst>
                  </p14:cNvPr>
                  <p14:cNvContentPartPr/>
                  <p14:nvPr/>
                </p14:nvContentPartPr>
                <p14:xfrm>
                  <a:off x="3733640" y="2062280"/>
                  <a:ext cx="360" cy="360"/>
                </p14:xfrm>
              </p:contentPart>
            </mc:Choice>
            <mc:Fallback xmlns="">
              <p:pic>
                <p:nvPicPr>
                  <p:cNvPr id="132" name="Encre 131">
                    <a:extLst>
                      <a:ext uri="{FF2B5EF4-FFF2-40B4-BE49-F238E27FC236}">
                        <a16:creationId xmlns:a16="http://schemas.microsoft.com/office/drawing/2014/main" id="{2D44C740-5E36-0460-0BFB-68069284EC56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3716000" y="2044280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0">
                <p14:nvContentPartPr>
                  <p14:cNvPr id="133" name="Encre 132">
                    <a:extLst>
                      <a:ext uri="{FF2B5EF4-FFF2-40B4-BE49-F238E27FC236}">
                        <a16:creationId xmlns:a16="http://schemas.microsoft.com/office/drawing/2014/main" id="{C7002748-5A27-547A-0E7F-607D8CF0C4DA}"/>
                      </a:ext>
                    </a:extLst>
                  </p14:cNvPr>
                  <p14:cNvContentPartPr/>
                  <p14:nvPr/>
                </p14:nvContentPartPr>
                <p14:xfrm>
                  <a:off x="3713480" y="2326520"/>
                  <a:ext cx="360" cy="360"/>
                </p14:xfrm>
              </p:contentPart>
            </mc:Choice>
            <mc:Fallback xmlns="">
              <p:pic>
                <p:nvPicPr>
                  <p:cNvPr id="133" name="Encre 132">
                    <a:extLst>
                      <a:ext uri="{FF2B5EF4-FFF2-40B4-BE49-F238E27FC236}">
                        <a16:creationId xmlns:a16="http://schemas.microsoft.com/office/drawing/2014/main" id="{C7002748-5A27-547A-0E7F-607D8CF0C4DA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3695480" y="2308520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37" name="Groupe 136">
              <a:extLst>
                <a:ext uri="{FF2B5EF4-FFF2-40B4-BE49-F238E27FC236}">
                  <a16:creationId xmlns:a16="http://schemas.microsoft.com/office/drawing/2014/main" id="{FACF11A9-D2DC-F925-D2D3-D3FFF428B631}"/>
                </a:ext>
              </a:extLst>
            </p:cNvPr>
            <p:cNvGrpSpPr/>
            <p:nvPr/>
          </p:nvGrpSpPr>
          <p:grpSpPr>
            <a:xfrm>
              <a:off x="4013000" y="1937360"/>
              <a:ext cx="485640" cy="319320"/>
              <a:chOff x="4013000" y="1937360"/>
              <a:chExt cx="485640" cy="319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1">
                <p14:nvContentPartPr>
                  <p14:cNvPr id="135" name="Encre 134">
                    <a:extLst>
                      <a:ext uri="{FF2B5EF4-FFF2-40B4-BE49-F238E27FC236}">
                        <a16:creationId xmlns:a16="http://schemas.microsoft.com/office/drawing/2014/main" id="{9CB48C59-B6DA-64D6-FDE7-FF430F127733}"/>
                      </a:ext>
                    </a:extLst>
                  </p14:cNvPr>
                  <p14:cNvContentPartPr/>
                  <p14:nvPr/>
                </p14:nvContentPartPr>
                <p14:xfrm>
                  <a:off x="4013000" y="1951400"/>
                  <a:ext cx="301320" cy="305280"/>
                </p14:xfrm>
              </p:contentPart>
            </mc:Choice>
            <mc:Fallback xmlns="">
              <p:pic>
                <p:nvPicPr>
                  <p:cNvPr id="135" name="Encre 134">
                    <a:extLst>
                      <a:ext uri="{FF2B5EF4-FFF2-40B4-BE49-F238E27FC236}">
                        <a16:creationId xmlns:a16="http://schemas.microsoft.com/office/drawing/2014/main" id="{9CB48C59-B6DA-64D6-FDE7-FF430F127733}"/>
                      </a:ext>
                    </a:extLst>
                  </p:cNvPr>
                  <p:cNvPicPr/>
                  <p:nvPr/>
                </p:nvPicPr>
                <p:blipFill>
                  <a:blip r:embed="rId62"/>
                  <a:stretch>
                    <a:fillRect/>
                  </a:stretch>
                </p:blipFill>
                <p:spPr>
                  <a:xfrm>
                    <a:off x="3995360" y="1933400"/>
                    <a:ext cx="336960" cy="340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3">
                <p14:nvContentPartPr>
                  <p14:cNvPr id="136" name="Encre 135">
                    <a:extLst>
                      <a:ext uri="{FF2B5EF4-FFF2-40B4-BE49-F238E27FC236}">
                        <a16:creationId xmlns:a16="http://schemas.microsoft.com/office/drawing/2014/main" id="{CAFA25D3-512F-681F-CB95-C4B23A778EA0}"/>
                      </a:ext>
                    </a:extLst>
                  </p14:cNvPr>
                  <p14:cNvContentPartPr/>
                  <p14:nvPr/>
                </p14:nvContentPartPr>
                <p14:xfrm>
                  <a:off x="4230800" y="1937360"/>
                  <a:ext cx="267840" cy="303840"/>
                </p14:xfrm>
              </p:contentPart>
            </mc:Choice>
            <mc:Fallback xmlns="">
              <p:pic>
                <p:nvPicPr>
                  <p:cNvPr id="136" name="Encre 135">
                    <a:extLst>
                      <a:ext uri="{FF2B5EF4-FFF2-40B4-BE49-F238E27FC236}">
                        <a16:creationId xmlns:a16="http://schemas.microsoft.com/office/drawing/2014/main" id="{CAFA25D3-512F-681F-CB95-C4B23A778EA0}"/>
                      </a:ext>
                    </a:extLst>
                  </p:cNvPr>
                  <p:cNvPicPr/>
                  <p:nvPr/>
                </p:nvPicPr>
                <p:blipFill>
                  <a:blip r:embed="rId64"/>
                  <a:stretch>
                    <a:fillRect/>
                  </a:stretch>
                </p:blipFill>
                <p:spPr>
                  <a:xfrm>
                    <a:off x="4212800" y="1919720"/>
                    <a:ext cx="303480" cy="3394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54" name="Groupe 153">
              <a:extLst>
                <a:ext uri="{FF2B5EF4-FFF2-40B4-BE49-F238E27FC236}">
                  <a16:creationId xmlns:a16="http://schemas.microsoft.com/office/drawing/2014/main" id="{1399197E-73CD-A144-1605-1A020E7BF008}"/>
                </a:ext>
              </a:extLst>
            </p:cNvPr>
            <p:cNvGrpSpPr/>
            <p:nvPr/>
          </p:nvGrpSpPr>
          <p:grpSpPr>
            <a:xfrm>
              <a:off x="4754600" y="1780760"/>
              <a:ext cx="1676880" cy="524160"/>
              <a:chOff x="4754600" y="1780760"/>
              <a:chExt cx="1676880" cy="5241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5">
                <p14:nvContentPartPr>
                  <p14:cNvPr id="142" name="Encre 141">
                    <a:extLst>
                      <a:ext uri="{FF2B5EF4-FFF2-40B4-BE49-F238E27FC236}">
                        <a16:creationId xmlns:a16="http://schemas.microsoft.com/office/drawing/2014/main" id="{4555FE88-EFA5-9C02-0FD4-1618EDD15D73}"/>
                      </a:ext>
                    </a:extLst>
                  </p14:cNvPr>
                  <p14:cNvContentPartPr/>
                  <p14:nvPr/>
                </p14:nvContentPartPr>
                <p14:xfrm>
                  <a:off x="4754600" y="2057240"/>
                  <a:ext cx="312480" cy="360"/>
                </p14:xfrm>
              </p:contentPart>
            </mc:Choice>
            <mc:Fallback xmlns="">
              <p:pic>
                <p:nvPicPr>
                  <p:cNvPr id="142" name="Encre 141">
                    <a:extLst>
                      <a:ext uri="{FF2B5EF4-FFF2-40B4-BE49-F238E27FC236}">
                        <a16:creationId xmlns:a16="http://schemas.microsoft.com/office/drawing/2014/main" id="{4555FE88-EFA5-9C02-0FD4-1618EDD15D73}"/>
                      </a:ext>
                    </a:extLst>
                  </p:cNvPr>
                  <p:cNvPicPr/>
                  <p:nvPr/>
                </p:nvPicPr>
                <p:blipFill>
                  <a:blip r:embed="rId66"/>
                  <a:stretch>
                    <a:fillRect/>
                  </a:stretch>
                </p:blipFill>
                <p:spPr>
                  <a:xfrm>
                    <a:off x="4736960" y="2039240"/>
                    <a:ext cx="34812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7">
                <p14:nvContentPartPr>
                  <p14:cNvPr id="143" name="Encre 142">
                    <a:extLst>
                      <a:ext uri="{FF2B5EF4-FFF2-40B4-BE49-F238E27FC236}">
                        <a16:creationId xmlns:a16="http://schemas.microsoft.com/office/drawing/2014/main" id="{94716D3D-F4C6-617B-2B63-701EE6F10653}"/>
                      </a:ext>
                    </a:extLst>
                  </p14:cNvPr>
                  <p14:cNvContentPartPr/>
                  <p14:nvPr/>
                </p14:nvContentPartPr>
                <p14:xfrm>
                  <a:off x="4865840" y="1899920"/>
                  <a:ext cx="16200" cy="295920"/>
                </p14:xfrm>
              </p:contentPart>
            </mc:Choice>
            <mc:Fallback xmlns="">
              <p:pic>
                <p:nvPicPr>
                  <p:cNvPr id="143" name="Encre 142">
                    <a:extLst>
                      <a:ext uri="{FF2B5EF4-FFF2-40B4-BE49-F238E27FC236}">
                        <a16:creationId xmlns:a16="http://schemas.microsoft.com/office/drawing/2014/main" id="{94716D3D-F4C6-617B-2B63-701EE6F10653}"/>
                      </a:ext>
                    </a:extLst>
                  </p:cNvPr>
                  <p:cNvPicPr/>
                  <p:nvPr/>
                </p:nvPicPr>
                <p:blipFill>
                  <a:blip r:embed="rId68"/>
                  <a:stretch>
                    <a:fillRect/>
                  </a:stretch>
                </p:blipFill>
                <p:spPr>
                  <a:xfrm>
                    <a:off x="4848200" y="1881920"/>
                    <a:ext cx="51840" cy="331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9">
                <p14:nvContentPartPr>
                  <p14:cNvPr id="148" name="Encre 147">
                    <a:extLst>
                      <a:ext uri="{FF2B5EF4-FFF2-40B4-BE49-F238E27FC236}">
                        <a16:creationId xmlns:a16="http://schemas.microsoft.com/office/drawing/2014/main" id="{13E19867-ED72-80B3-6012-5E96FBB7B0A9}"/>
                      </a:ext>
                    </a:extLst>
                  </p14:cNvPr>
                  <p14:cNvContentPartPr/>
                  <p14:nvPr/>
                </p14:nvContentPartPr>
                <p14:xfrm>
                  <a:off x="5090840" y="1780760"/>
                  <a:ext cx="387720" cy="524160"/>
                </p14:xfrm>
              </p:contentPart>
            </mc:Choice>
            <mc:Fallback xmlns="">
              <p:pic>
                <p:nvPicPr>
                  <p:cNvPr id="148" name="Encre 147">
                    <a:extLst>
                      <a:ext uri="{FF2B5EF4-FFF2-40B4-BE49-F238E27FC236}">
                        <a16:creationId xmlns:a16="http://schemas.microsoft.com/office/drawing/2014/main" id="{13E19867-ED72-80B3-6012-5E96FBB7B0A9}"/>
                      </a:ext>
                    </a:extLst>
                  </p:cNvPr>
                  <p:cNvPicPr/>
                  <p:nvPr/>
                </p:nvPicPr>
                <p:blipFill>
                  <a:blip r:embed="rId70"/>
                  <a:stretch>
                    <a:fillRect/>
                  </a:stretch>
                </p:blipFill>
                <p:spPr>
                  <a:xfrm>
                    <a:off x="5072840" y="1762760"/>
                    <a:ext cx="423360" cy="559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1">
                <p14:nvContentPartPr>
                  <p14:cNvPr id="150" name="Encre 149">
                    <a:extLst>
                      <a:ext uri="{FF2B5EF4-FFF2-40B4-BE49-F238E27FC236}">
                        <a16:creationId xmlns:a16="http://schemas.microsoft.com/office/drawing/2014/main" id="{562EA858-716F-CEA9-8503-2173EC0CF8D6}"/>
                      </a:ext>
                    </a:extLst>
                  </p14:cNvPr>
                  <p14:cNvContentPartPr/>
                  <p14:nvPr/>
                </p14:nvContentPartPr>
                <p14:xfrm>
                  <a:off x="5547320" y="1955720"/>
                  <a:ext cx="485280" cy="4320"/>
                </p14:xfrm>
              </p:contentPart>
            </mc:Choice>
            <mc:Fallback xmlns="">
              <p:pic>
                <p:nvPicPr>
                  <p:cNvPr id="150" name="Encre 149">
                    <a:extLst>
                      <a:ext uri="{FF2B5EF4-FFF2-40B4-BE49-F238E27FC236}">
                        <a16:creationId xmlns:a16="http://schemas.microsoft.com/office/drawing/2014/main" id="{562EA858-716F-CEA9-8503-2173EC0CF8D6}"/>
                      </a:ext>
                    </a:extLst>
                  </p:cNvPr>
                  <p:cNvPicPr/>
                  <p:nvPr/>
                </p:nvPicPr>
                <p:blipFill>
                  <a:blip r:embed="rId72"/>
                  <a:stretch>
                    <a:fillRect/>
                  </a:stretch>
                </p:blipFill>
                <p:spPr>
                  <a:xfrm>
                    <a:off x="5529320" y="1937720"/>
                    <a:ext cx="520920" cy="39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3">
                <p14:nvContentPartPr>
                  <p14:cNvPr id="151" name="Encre 150">
                    <a:extLst>
                      <a:ext uri="{FF2B5EF4-FFF2-40B4-BE49-F238E27FC236}">
                        <a16:creationId xmlns:a16="http://schemas.microsoft.com/office/drawing/2014/main" id="{A6031426-14DB-5B8D-5487-2AE5B8530C02}"/>
                      </a:ext>
                    </a:extLst>
                  </p14:cNvPr>
                  <p14:cNvContentPartPr/>
                  <p14:nvPr/>
                </p14:nvContentPartPr>
                <p14:xfrm>
                  <a:off x="5603120" y="2066960"/>
                  <a:ext cx="322560" cy="5760"/>
                </p14:xfrm>
              </p:contentPart>
            </mc:Choice>
            <mc:Fallback xmlns="">
              <p:pic>
                <p:nvPicPr>
                  <p:cNvPr id="151" name="Encre 150">
                    <a:extLst>
                      <a:ext uri="{FF2B5EF4-FFF2-40B4-BE49-F238E27FC236}">
                        <a16:creationId xmlns:a16="http://schemas.microsoft.com/office/drawing/2014/main" id="{A6031426-14DB-5B8D-5487-2AE5B8530C02}"/>
                      </a:ext>
                    </a:extLst>
                  </p:cNvPr>
                  <p:cNvPicPr/>
                  <p:nvPr/>
                </p:nvPicPr>
                <p:blipFill>
                  <a:blip r:embed="rId74"/>
                  <a:stretch>
                    <a:fillRect/>
                  </a:stretch>
                </p:blipFill>
                <p:spPr>
                  <a:xfrm>
                    <a:off x="5585120" y="2049320"/>
                    <a:ext cx="358200" cy="41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5">
                <p14:nvContentPartPr>
                  <p14:cNvPr id="153" name="Encre 152">
                    <a:extLst>
                      <a:ext uri="{FF2B5EF4-FFF2-40B4-BE49-F238E27FC236}">
                        <a16:creationId xmlns:a16="http://schemas.microsoft.com/office/drawing/2014/main" id="{D30EC5F7-1103-003C-95E0-14BA6D42BD3D}"/>
                      </a:ext>
                    </a:extLst>
                  </p14:cNvPr>
                  <p14:cNvContentPartPr/>
                  <p14:nvPr/>
                </p14:nvContentPartPr>
                <p14:xfrm>
                  <a:off x="6079040" y="1868600"/>
                  <a:ext cx="352440" cy="335520"/>
                </p14:xfrm>
              </p:contentPart>
            </mc:Choice>
            <mc:Fallback xmlns="">
              <p:pic>
                <p:nvPicPr>
                  <p:cNvPr id="153" name="Encre 152">
                    <a:extLst>
                      <a:ext uri="{FF2B5EF4-FFF2-40B4-BE49-F238E27FC236}">
                        <a16:creationId xmlns:a16="http://schemas.microsoft.com/office/drawing/2014/main" id="{D30EC5F7-1103-003C-95E0-14BA6D42BD3D}"/>
                      </a:ext>
                    </a:extLst>
                  </p:cNvPr>
                  <p:cNvPicPr/>
                  <p:nvPr/>
                </p:nvPicPr>
                <p:blipFill>
                  <a:blip r:embed="rId76"/>
                  <a:stretch>
                    <a:fillRect/>
                  </a:stretch>
                </p:blipFill>
                <p:spPr>
                  <a:xfrm>
                    <a:off x="6061400" y="1850960"/>
                    <a:ext cx="388080" cy="3711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4287006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4394B8FD-D847-6C69-6FE5-BF7A96F03171}"/>
              </a:ext>
            </a:extLst>
          </p:cNvPr>
          <p:cNvSpPr txBox="1"/>
          <p:nvPr/>
        </p:nvSpPr>
        <p:spPr>
          <a:xfrm>
            <a:off x="274320" y="318254"/>
            <a:ext cx="112572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600" b="1" dirty="0">
                <a:solidFill>
                  <a:srgbClr val="FF0000"/>
                </a:solidFill>
              </a:rPr>
              <a:t>Why Invest in AI Study Assistant Right Now?</a:t>
            </a:r>
          </a:p>
        </p:txBody>
      </p: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F8CE2B67-4F87-1D8A-8F4B-217B5C5C0989}"/>
              </a:ext>
            </a:extLst>
          </p:cNvPr>
          <p:cNvGrpSpPr/>
          <p:nvPr/>
        </p:nvGrpSpPr>
        <p:grpSpPr>
          <a:xfrm>
            <a:off x="705307" y="1930436"/>
            <a:ext cx="4786985" cy="2115333"/>
            <a:chOff x="274320" y="1171448"/>
            <a:chExt cx="5951736" cy="2933954"/>
          </a:xfrm>
        </p:grpSpPr>
        <p:pic>
          <p:nvPicPr>
            <p:cNvPr id="29" name="Image 28">
              <a:extLst>
                <a:ext uri="{FF2B5EF4-FFF2-40B4-BE49-F238E27FC236}">
                  <a16:creationId xmlns:a16="http://schemas.microsoft.com/office/drawing/2014/main" id="{CB68457A-8721-12ED-74CE-6F36AD1E45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4320" y="1171448"/>
              <a:ext cx="5951736" cy="2933954"/>
            </a:xfrm>
            <a:prstGeom prst="rect">
              <a:avLst/>
            </a:prstGeom>
          </p:spPr>
        </p:pic>
        <p:cxnSp>
          <p:nvCxnSpPr>
            <p:cNvPr id="33" name="Connecteur : en arc 32">
              <a:extLst>
                <a:ext uri="{FF2B5EF4-FFF2-40B4-BE49-F238E27FC236}">
                  <a16:creationId xmlns:a16="http://schemas.microsoft.com/office/drawing/2014/main" id="{CF7C82CF-4E16-3385-29DE-BCD6315EBD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50137" y="1769364"/>
              <a:ext cx="3816095" cy="1170433"/>
            </a:xfrm>
            <a:prstGeom prst="curvedConnector3">
              <a:avLst>
                <a:gd name="adj1" fmla="val 13898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ZoneTexte 44">
            <a:extLst>
              <a:ext uri="{FF2B5EF4-FFF2-40B4-BE49-F238E27FC236}">
                <a16:creationId xmlns:a16="http://schemas.microsoft.com/office/drawing/2014/main" id="{E0D919DC-3B1F-86C9-9436-40F33079D535}"/>
              </a:ext>
            </a:extLst>
          </p:cNvPr>
          <p:cNvSpPr txBox="1"/>
          <p:nvPr/>
        </p:nvSpPr>
        <p:spPr>
          <a:xfrm>
            <a:off x="4020820" y="4838712"/>
            <a:ext cx="35610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 err="1">
                <a:solidFill>
                  <a:srgbClr val="0070C0"/>
                </a:solidFill>
              </a:rPr>
              <a:t>Succesful</a:t>
            </a:r>
            <a:r>
              <a:rPr lang="fr-FR" sz="2400" b="1" dirty="0">
                <a:solidFill>
                  <a:srgbClr val="0070C0"/>
                </a:solidFill>
              </a:rPr>
              <a:t> </a:t>
            </a:r>
            <a:r>
              <a:rPr lang="fr-FR" sz="2400" b="1" dirty="0" err="1">
                <a:solidFill>
                  <a:srgbClr val="0070C0"/>
                </a:solidFill>
              </a:rPr>
              <a:t>experiences</a:t>
            </a:r>
            <a:endParaRPr lang="fr-FR" sz="2400" b="1" dirty="0">
              <a:solidFill>
                <a:srgbClr val="0070C0"/>
              </a:solidFill>
            </a:endParaRPr>
          </a:p>
        </p:txBody>
      </p: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79B2FB3F-CF06-59A8-84C1-530F196728C7}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5801360" y="974573"/>
            <a:ext cx="0" cy="386413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73B23C56-49EE-772E-1553-9B944FCC5E20}"/>
              </a:ext>
            </a:extLst>
          </p:cNvPr>
          <p:cNvCxnSpPr>
            <a:cxnSpLocks/>
          </p:cNvCxnSpPr>
          <p:nvPr/>
        </p:nvCxnSpPr>
        <p:spPr>
          <a:xfrm>
            <a:off x="271912" y="4838712"/>
            <a:ext cx="1162558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ZoneTexte 53">
            <a:extLst>
              <a:ext uri="{FF2B5EF4-FFF2-40B4-BE49-F238E27FC236}">
                <a16:creationId xmlns:a16="http://schemas.microsoft.com/office/drawing/2014/main" id="{714C58FE-C80A-2856-95A9-ADFD325253E1}"/>
              </a:ext>
            </a:extLst>
          </p:cNvPr>
          <p:cNvSpPr txBox="1"/>
          <p:nvPr/>
        </p:nvSpPr>
        <p:spPr>
          <a:xfrm>
            <a:off x="839214" y="4247120"/>
            <a:ext cx="46126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The EdTech market is booming  </a:t>
            </a:r>
            <a:endParaRPr lang="fr-FR" sz="2400" b="1" dirty="0">
              <a:solidFill>
                <a:srgbClr val="0070C0"/>
              </a:solidFill>
            </a:endParaRP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3D7C0FB6-EB35-222A-BA41-B6AB62F2A1FF}"/>
              </a:ext>
            </a:extLst>
          </p:cNvPr>
          <p:cNvSpPr txBox="1"/>
          <p:nvPr/>
        </p:nvSpPr>
        <p:spPr>
          <a:xfrm>
            <a:off x="396240" y="879776"/>
            <a:ext cx="5405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2025 -&gt; 2033</a:t>
            </a:r>
          </a:p>
          <a:p>
            <a:pPr algn="ctr"/>
            <a:r>
              <a:rPr lang="fr-FR" sz="2400" b="1" dirty="0"/>
              <a:t>280 USD Billion -&gt; 900 USD Billion </a:t>
            </a:r>
          </a:p>
        </p:txBody>
      </p:sp>
      <p:pic>
        <p:nvPicPr>
          <p:cNvPr id="59" name="Image 58" descr="Une image contenant Police, texte, Graphique, graphisme&#10;&#10;Le contenu généré par l’IA peut être incorrect.">
            <a:extLst>
              <a:ext uri="{FF2B5EF4-FFF2-40B4-BE49-F238E27FC236}">
                <a16:creationId xmlns:a16="http://schemas.microsoft.com/office/drawing/2014/main" id="{AD3713E5-D20D-3B2F-E078-81988AEE96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214" y="5487538"/>
            <a:ext cx="3561080" cy="745962"/>
          </a:xfrm>
          <a:prstGeom prst="rect">
            <a:avLst/>
          </a:prstGeom>
        </p:spPr>
      </p:pic>
      <p:pic>
        <p:nvPicPr>
          <p:cNvPr id="61" name="Image 60" descr="Une image contenant texte, Police, capture d’écran, Graphique&#10;&#10;Le contenu généré par l’IA peut être incorrect.">
            <a:extLst>
              <a:ext uri="{FF2B5EF4-FFF2-40B4-BE49-F238E27FC236}">
                <a16:creationId xmlns:a16="http://schemas.microsoft.com/office/drawing/2014/main" id="{A28881B5-1359-FF52-1C1A-A13E0339BD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507" y="5373069"/>
            <a:ext cx="3379989" cy="1220851"/>
          </a:xfrm>
          <a:prstGeom prst="rect">
            <a:avLst/>
          </a:prstGeom>
        </p:spPr>
      </p:pic>
      <p:sp>
        <p:nvSpPr>
          <p:cNvPr id="62" name="ZoneTexte 61">
            <a:extLst>
              <a:ext uri="{FF2B5EF4-FFF2-40B4-BE49-F238E27FC236}">
                <a16:creationId xmlns:a16="http://schemas.microsoft.com/office/drawing/2014/main" id="{23FCEB7E-8011-33FC-DAF0-36F850C6F7AF}"/>
              </a:ext>
            </a:extLst>
          </p:cNvPr>
          <p:cNvSpPr txBox="1"/>
          <p:nvPr/>
        </p:nvSpPr>
        <p:spPr>
          <a:xfrm>
            <a:off x="7925613" y="4247119"/>
            <a:ext cx="35610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 err="1">
                <a:solidFill>
                  <a:srgbClr val="0070C0"/>
                </a:solidFill>
              </a:rPr>
              <a:t>Latest</a:t>
            </a:r>
            <a:r>
              <a:rPr lang="fr-FR" sz="2400" b="1" dirty="0">
                <a:solidFill>
                  <a:srgbClr val="0070C0"/>
                </a:solidFill>
              </a:rPr>
              <a:t> AI </a:t>
            </a:r>
            <a:r>
              <a:rPr lang="fr-FR" sz="2400" b="1" dirty="0" err="1">
                <a:solidFill>
                  <a:srgbClr val="0070C0"/>
                </a:solidFill>
              </a:rPr>
              <a:t>models</a:t>
            </a:r>
            <a:endParaRPr lang="fr-FR" sz="2400" b="1" dirty="0">
              <a:solidFill>
                <a:srgbClr val="0070C0"/>
              </a:solidFill>
            </a:endParaRPr>
          </a:p>
        </p:txBody>
      </p:sp>
      <p:pic>
        <p:nvPicPr>
          <p:cNvPr id="64" name="Image 63" descr="Une image contenant Police, logo, Graphique, blanc&#10;&#10;Le contenu généré par l’IA peut être incorrect.">
            <a:extLst>
              <a:ext uri="{FF2B5EF4-FFF2-40B4-BE49-F238E27FC236}">
                <a16:creationId xmlns:a16="http://schemas.microsoft.com/office/drawing/2014/main" id="{5441C225-E344-8D22-6D72-C16D233E39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5132" y="1166540"/>
            <a:ext cx="3043481" cy="1711958"/>
          </a:xfrm>
          <a:prstGeom prst="rect">
            <a:avLst/>
          </a:prstGeom>
        </p:spPr>
      </p:pic>
      <p:pic>
        <p:nvPicPr>
          <p:cNvPr id="66" name="Image 65" descr="Une image contenant Graphique, Police, Caractère coloré, cercle&#10;&#10;Le contenu généré par l’IA peut être incorrect.">
            <a:extLst>
              <a:ext uri="{FF2B5EF4-FFF2-40B4-BE49-F238E27FC236}">
                <a16:creationId xmlns:a16="http://schemas.microsoft.com/office/drawing/2014/main" id="{CD021FD3-B09D-8347-0281-3319DA0946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0914" y="3008426"/>
            <a:ext cx="2180064" cy="739178"/>
          </a:xfrm>
          <a:prstGeom prst="rect">
            <a:avLst/>
          </a:prstGeom>
        </p:spPr>
      </p:pic>
      <p:pic>
        <p:nvPicPr>
          <p:cNvPr id="68" name="Image 67" descr="Une image contenant Police, logo, Graphique, texte&#10;&#10;Le contenu généré par l’IA peut être incorrect.">
            <a:extLst>
              <a:ext uri="{FF2B5EF4-FFF2-40B4-BE49-F238E27FC236}">
                <a16:creationId xmlns:a16="http://schemas.microsoft.com/office/drawing/2014/main" id="{877B0F16-DC77-97A5-D2C9-77156613732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6884" y="1498941"/>
            <a:ext cx="2109809" cy="1408109"/>
          </a:xfrm>
          <a:prstGeom prst="rect">
            <a:avLst/>
          </a:prstGeom>
        </p:spPr>
      </p:pic>
      <p:sp>
        <p:nvSpPr>
          <p:cNvPr id="71" name="ZoneTexte 70">
            <a:extLst>
              <a:ext uri="{FF2B5EF4-FFF2-40B4-BE49-F238E27FC236}">
                <a16:creationId xmlns:a16="http://schemas.microsoft.com/office/drawing/2014/main" id="{608B7833-F13A-DE24-4C56-5D1FA0F8579D}"/>
              </a:ext>
            </a:extLst>
          </p:cNvPr>
          <p:cNvSpPr txBox="1"/>
          <p:nvPr/>
        </p:nvSpPr>
        <p:spPr>
          <a:xfrm>
            <a:off x="3098800" y="5747391"/>
            <a:ext cx="5405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90% of </a:t>
            </a:r>
            <a:r>
              <a:rPr lang="fr-FR" sz="2400" b="1" dirty="0" err="1"/>
              <a:t>Succes</a:t>
            </a:r>
            <a:endParaRPr lang="fr-FR" sz="2400" b="1" dirty="0"/>
          </a:p>
        </p:txBody>
      </p:sp>
    </p:spTree>
    <p:extLst>
      <p:ext uri="{BB962C8B-B14F-4D97-AF65-F5344CB8AC3E}">
        <p14:creationId xmlns:p14="http://schemas.microsoft.com/office/powerpoint/2010/main" val="578233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54" grpId="0"/>
      <p:bldP spid="57" grpId="0"/>
      <p:bldP spid="62" grpId="0"/>
      <p:bldP spid="7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ZoneTexte 45">
            <a:extLst>
              <a:ext uri="{FF2B5EF4-FFF2-40B4-BE49-F238E27FC236}">
                <a16:creationId xmlns:a16="http://schemas.microsoft.com/office/drawing/2014/main" id="{CDB3963E-FCD7-ACED-803A-DABE580343EF}"/>
              </a:ext>
            </a:extLst>
          </p:cNvPr>
          <p:cNvSpPr txBox="1"/>
          <p:nvPr/>
        </p:nvSpPr>
        <p:spPr>
          <a:xfrm>
            <a:off x="3135507" y="2112704"/>
            <a:ext cx="55758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600" b="1" dirty="0">
                <a:solidFill>
                  <a:srgbClr val="FF0000"/>
                </a:solidFill>
              </a:rPr>
              <a:t>What are we seeking for?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8F90DAD8-5DB9-FA73-2FE0-204EA8665EAE}"/>
              </a:ext>
            </a:extLst>
          </p:cNvPr>
          <p:cNvSpPr txBox="1"/>
          <p:nvPr/>
        </p:nvSpPr>
        <p:spPr>
          <a:xfrm>
            <a:off x="3897753" y="3837356"/>
            <a:ext cx="40513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rgbClr val="0070C0"/>
                </a:solidFill>
              </a:rPr>
              <a:t>$500,000 for 20% </a:t>
            </a:r>
            <a:r>
              <a:rPr lang="fr-FR" sz="2800" b="1" dirty="0" err="1">
                <a:solidFill>
                  <a:srgbClr val="0070C0"/>
                </a:solidFill>
              </a:rPr>
              <a:t>equity</a:t>
            </a:r>
            <a:endParaRPr lang="fr-FR" sz="2800" b="1" dirty="0">
              <a:solidFill>
                <a:srgbClr val="0070C0"/>
              </a:solidFill>
            </a:endParaRPr>
          </a:p>
        </p:txBody>
      </p: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45B7DBF4-5155-F9D3-7095-74676430DBD4}"/>
              </a:ext>
            </a:extLst>
          </p:cNvPr>
          <p:cNvCxnSpPr>
            <a:cxnSpLocks/>
            <a:stCxn id="46" idx="2"/>
            <a:endCxn id="47" idx="0"/>
          </p:cNvCxnSpPr>
          <p:nvPr/>
        </p:nvCxnSpPr>
        <p:spPr>
          <a:xfrm>
            <a:off x="5923444" y="2759035"/>
            <a:ext cx="0" cy="10783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5444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27CE14-CF1D-0BF9-189F-7E973B81D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9021" y="542106"/>
            <a:ext cx="8413955" cy="647598"/>
          </a:xfrm>
        </p:spPr>
        <p:txBody>
          <a:bodyPr/>
          <a:lstStyle/>
          <a:p>
            <a:r>
              <a:rPr lang="en-US" sz="3600" b="1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How Will the Investment Be Used?</a:t>
            </a:r>
            <a:endParaRPr lang="fr-FR" sz="3600" b="1" dirty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60C4EFE2-BFB0-E8BF-79ED-043061D5E304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9215284" y="2375562"/>
            <a:ext cx="0" cy="14569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66C9F5E9-A902-7E3E-A670-51E3F509C524}"/>
              </a:ext>
            </a:extLst>
          </p:cNvPr>
          <p:cNvCxnSpPr>
            <a:cxnSpLocks/>
          </p:cNvCxnSpPr>
          <p:nvPr/>
        </p:nvCxnSpPr>
        <p:spPr>
          <a:xfrm>
            <a:off x="3615811" y="2375562"/>
            <a:ext cx="24801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95EEDF95-98BE-E817-658C-B4FBFAB1975E}"/>
              </a:ext>
            </a:extLst>
          </p:cNvPr>
          <p:cNvCxnSpPr>
            <a:cxnSpLocks/>
            <a:endCxn id="2" idx="2"/>
          </p:cNvCxnSpPr>
          <p:nvPr/>
        </p:nvCxnSpPr>
        <p:spPr>
          <a:xfrm flipV="1">
            <a:off x="6095999" y="1189704"/>
            <a:ext cx="0" cy="118970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E4D11BEA-C339-FC68-326D-FF0B6A81A41B}"/>
              </a:ext>
            </a:extLst>
          </p:cNvPr>
          <p:cNvSpPr txBox="1"/>
          <p:nvPr/>
        </p:nvSpPr>
        <p:spPr>
          <a:xfrm>
            <a:off x="6700683" y="3832468"/>
            <a:ext cx="502920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Developing and training our own AI models</a:t>
            </a:r>
            <a:endParaRPr lang="fr-FR" sz="3200" b="1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AE0A359-2CE3-8A87-A1A2-DDAF05D7E5D4}"/>
              </a:ext>
            </a:extLst>
          </p:cNvPr>
          <p:cNvSpPr txBox="1"/>
          <p:nvPr/>
        </p:nvSpPr>
        <p:spPr>
          <a:xfrm>
            <a:off x="2525660" y="3994458"/>
            <a:ext cx="218030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200" b="1" dirty="0"/>
              <a:t>Marketing</a:t>
            </a: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7DB56121-7695-5EC8-2C34-8733716F9DC1}"/>
              </a:ext>
            </a:extLst>
          </p:cNvPr>
          <p:cNvCxnSpPr>
            <a:cxnSpLocks/>
          </p:cNvCxnSpPr>
          <p:nvPr/>
        </p:nvCxnSpPr>
        <p:spPr>
          <a:xfrm>
            <a:off x="3615811" y="2375562"/>
            <a:ext cx="0" cy="15569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6AF9A6E8-BEA4-F402-AD93-FF93C0B0C61A}"/>
              </a:ext>
            </a:extLst>
          </p:cNvPr>
          <p:cNvSpPr txBox="1"/>
          <p:nvPr/>
        </p:nvSpPr>
        <p:spPr>
          <a:xfrm>
            <a:off x="4460158" y="5560780"/>
            <a:ext cx="334051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200" b="1" dirty="0"/>
              <a:t>Team Expansion</a:t>
            </a:r>
          </a:p>
        </p:txBody>
      </p: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51F6EAF9-00E1-3B59-78F3-0B6FD8D25D56}"/>
              </a:ext>
            </a:extLst>
          </p:cNvPr>
          <p:cNvCxnSpPr>
            <a:cxnSpLocks/>
          </p:cNvCxnSpPr>
          <p:nvPr/>
        </p:nvCxnSpPr>
        <p:spPr>
          <a:xfrm>
            <a:off x="6095999" y="2339877"/>
            <a:ext cx="34414" cy="31852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37122897-EED5-53C9-02E8-7A564D5DF30E}"/>
              </a:ext>
            </a:extLst>
          </p:cNvPr>
          <p:cNvCxnSpPr>
            <a:cxnSpLocks/>
          </p:cNvCxnSpPr>
          <p:nvPr/>
        </p:nvCxnSpPr>
        <p:spPr>
          <a:xfrm>
            <a:off x="6095999" y="2375562"/>
            <a:ext cx="311928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1764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/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116F9E86-5A8C-5845-1511-471ACEC9F69E}"/>
              </a:ext>
            </a:extLst>
          </p:cNvPr>
          <p:cNvSpPr txBox="1"/>
          <p:nvPr/>
        </p:nvSpPr>
        <p:spPr>
          <a:xfrm>
            <a:off x="1096296" y="127819"/>
            <a:ext cx="9999407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7200" b="1" dirty="0">
                <a:solidFill>
                  <a:srgbClr val="FF0000"/>
                </a:solidFill>
              </a:rPr>
              <a:t>Thank you!</a:t>
            </a:r>
          </a:p>
          <a:p>
            <a:pPr algn="ctr"/>
            <a:r>
              <a:rPr lang="en-US" sz="4400" b="1" dirty="0">
                <a:solidFill>
                  <a:srgbClr val="FF0000"/>
                </a:solidFill>
              </a:rPr>
              <a:t>Let’s revolutionize learning together. Invest in the future! </a:t>
            </a:r>
            <a:endParaRPr lang="fr-FR" sz="4400" b="1" dirty="0">
              <a:solidFill>
                <a:srgbClr val="FF0000"/>
              </a:solidFill>
            </a:endParaRP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9562238C-8422-F541-D1C7-84EF1E19FE7B}"/>
              </a:ext>
            </a:extLst>
          </p:cNvPr>
          <p:cNvGrpSpPr/>
          <p:nvPr/>
        </p:nvGrpSpPr>
        <p:grpSpPr>
          <a:xfrm>
            <a:off x="3916739" y="2738109"/>
            <a:ext cx="5463236" cy="3992072"/>
            <a:chOff x="1229414" y="361475"/>
            <a:chExt cx="8518966" cy="6478549"/>
          </a:xfrm>
        </p:grpSpPr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306FB487-8EDD-6098-1409-3B3D5E3F91FF}"/>
                </a:ext>
              </a:extLst>
            </p:cNvPr>
            <p:cNvSpPr txBox="1"/>
            <p:nvPr/>
          </p:nvSpPr>
          <p:spPr>
            <a:xfrm>
              <a:off x="2217301" y="4349824"/>
              <a:ext cx="6149230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800" dirty="0"/>
                <a:t>----AI </a:t>
              </a:r>
              <a:r>
                <a:rPr lang="fr-FR" sz="2800" dirty="0" err="1"/>
                <a:t>Study</a:t>
              </a:r>
              <a:r>
                <a:rPr lang="fr-FR" sz="2800" dirty="0"/>
                <a:t> Assistant----</a:t>
              </a:r>
            </a:p>
            <a:p>
              <a:endParaRPr lang="fr-FR" sz="1200" dirty="0">
                <a:solidFill>
                  <a:srgbClr val="FF0000"/>
                </a:solidFill>
              </a:endParaRPr>
            </a:p>
            <a:p>
              <a:endParaRPr lang="fr-FR" sz="1200" dirty="0"/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FF0E5FCB-7858-5F77-585C-E0500C7F5AC7}"/>
                </a:ext>
              </a:extLst>
            </p:cNvPr>
            <p:cNvSpPr txBox="1"/>
            <p:nvPr/>
          </p:nvSpPr>
          <p:spPr>
            <a:xfrm>
              <a:off x="1229414" y="3429000"/>
              <a:ext cx="8518966" cy="984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4400" dirty="0" err="1">
                  <a:latin typeface="Old English Text MT" panose="03040902040508030806" pitchFamily="66" charset="0"/>
                </a:rPr>
                <a:t>Siber's</a:t>
              </a:r>
              <a:r>
                <a:rPr lang="fr-FR" sz="4400" dirty="0">
                  <a:latin typeface="Old English Text MT" panose="03040902040508030806" pitchFamily="66" charset="0"/>
                </a:rPr>
                <a:t> Technologies</a:t>
              </a:r>
            </a:p>
            <a:p>
              <a:endParaRPr lang="fr-FR" sz="1200" dirty="0"/>
            </a:p>
          </p:txBody>
        </p:sp>
        <p:pic>
          <p:nvPicPr>
            <p:cNvPr id="9" name="Image 8" descr="Une image contenant Graphique, cercle, art, dessin&#10;&#10;Le contenu généré par l’IA peut être incorrect.">
              <a:extLst>
                <a:ext uri="{FF2B5EF4-FFF2-40B4-BE49-F238E27FC236}">
                  <a16:creationId xmlns:a16="http://schemas.microsoft.com/office/drawing/2014/main" id="{C1A582F0-D169-7932-2492-5D942B3F38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98224" y="361475"/>
              <a:ext cx="5210174" cy="3171826"/>
            </a:xfrm>
            <a:prstGeom prst="rect">
              <a:avLst/>
            </a:prstGeom>
          </p:spPr>
        </p:pic>
        <p:pic>
          <p:nvPicPr>
            <p:cNvPr id="10" name="Image 9" descr="Une image contenant clipart, illustration, dessin humoristique, art&#10;&#10;Le contenu généré par l’IA peut être incorrect.">
              <a:extLst>
                <a:ext uri="{FF2B5EF4-FFF2-40B4-BE49-F238E27FC236}">
                  <a16:creationId xmlns:a16="http://schemas.microsoft.com/office/drawing/2014/main" id="{92CD15E8-4A47-B192-09EB-81075848AF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5661" y="4947285"/>
              <a:ext cx="1915297" cy="18927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54914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135</Words>
  <Application>Microsoft Office PowerPoint</Application>
  <PresentationFormat>Grand écran</PresentationFormat>
  <Paragraphs>32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Old English Text MT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How Will the Investment Be Used?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MAIMOUNI Salah-eddine</dc:creator>
  <cp:lastModifiedBy>MAIMOUNI Salah-eddine</cp:lastModifiedBy>
  <cp:revision>3</cp:revision>
  <dcterms:created xsi:type="dcterms:W3CDTF">2025-03-17T17:06:57Z</dcterms:created>
  <dcterms:modified xsi:type="dcterms:W3CDTF">2025-03-17T19:43:03Z</dcterms:modified>
</cp:coreProperties>
</file>