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03F6F-F8A2-4650-898D-B52E33E9096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921887B3-E4E4-49E0-9706-1337DD5B676A}">
      <dgm:prSet/>
      <dgm:spPr/>
      <dgm:t>
        <a:bodyPr/>
        <a:lstStyle/>
        <a:p>
          <a:pPr rtl="0"/>
          <a:r>
            <a:rPr lang="fr-FR" dirty="0" smtClean="0"/>
            <a:t>Database </a:t>
          </a:r>
        </a:p>
        <a:p>
          <a:pPr rtl="0"/>
          <a:r>
            <a:rPr lang="en-US" dirty="0" smtClean="0"/>
            <a:t>MySQL</a:t>
          </a:r>
          <a:endParaRPr lang="fr-FR" dirty="0"/>
        </a:p>
      </dgm:t>
    </dgm:pt>
    <dgm:pt modelId="{BCAD28D6-41EF-4F58-9856-8F006DE3E4B6}" type="parTrans" cxnId="{760F2E72-F5D7-43E4-B4B1-31562297E774}">
      <dgm:prSet/>
      <dgm:spPr/>
      <dgm:t>
        <a:bodyPr/>
        <a:lstStyle/>
        <a:p>
          <a:endParaRPr lang="fr-FR"/>
        </a:p>
      </dgm:t>
    </dgm:pt>
    <dgm:pt modelId="{DBB9B084-FB94-4507-BDBE-3711DBEFC60E}" type="sibTrans" cxnId="{760F2E72-F5D7-43E4-B4B1-31562297E774}">
      <dgm:prSet/>
      <dgm:spPr/>
      <dgm:t>
        <a:bodyPr/>
        <a:lstStyle/>
        <a:p>
          <a:endParaRPr lang="fr-FR"/>
        </a:p>
      </dgm:t>
    </dgm:pt>
    <dgm:pt modelId="{D07D3B14-C319-4873-A58F-D4E745CBC59D}">
      <dgm:prSet/>
      <dgm:spPr/>
      <dgm:t>
        <a:bodyPr/>
        <a:lstStyle/>
        <a:p>
          <a:pPr rtl="0"/>
          <a:r>
            <a:rPr lang="fr-FR" dirty="0" smtClean="0"/>
            <a:t>Model:</a:t>
          </a:r>
        </a:p>
        <a:p>
          <a:pPr rtl="0"/>
          <a:r>
            <a:rPr lang="en-US" dirty="0" smtClean="0"/>
            <a:t>User</a:t>
          </a:r>
        </a:p>
        <a:p>
          <a:pPr rtl="0"/>
          <a:r>
            <a:rPr lang="en-US" dirty="0" smtClean="0"/>
            <a:t>Reservation</a:t>
          </a:r>
          <a:endParaRPr lang="fr-FR" dirty="0"/>
        </a:p>
      </dgm:t>
    </dgm:pt>
    <dgm:pt modelId="{7B97952B-071D-4DBF-B091-D0B4BDDB846A}" type="parTrans" cxnId="{E58930CB-BC1B-4D51-94FD-01F7360C504B}">
      <dgm:prSet/>
      <dgm:spPr/>
      <dgm:t>
        <a:bodyPr/>
        <a:lstStyle/>
        <a:p>
          <a:endParaRPr lang="fr-FR"/>
        </a:p>
      </dgm:t>
    </dgm:pt>
    <dgm:pt modelId="{92F1A536-25C3-4ED7-B1A5-893FAD8B8BF9}" type="sibTrans" cxnId="{E58930CB-BC1B-4D51-94FD-01F7360C504B}">
      <dgm:prSet/>
      <dgm:spPr/>
      <dgm:t>
        <a:bodyPr/>
        <a:lstStyle/>
        <a:p>
          <a:endParaRPr lang="fr-FR"/>
        </a:p>
      </dgm:t>
    </dgm:pt>
    <dgm:pt modelId="{983885D2-2F5D-4F53-9784-FC99FD5B81B1}">
      <dgm:prSet/>
      <dgm:spPr/>
      <dgm:t>
        <a:bodyPr/>
        <a:lstStyle/>
        <a:p>
          <a:pPr rtl="0"/>
          <a:r>
            <a:rPr lang="fr-FR" dirty="0" smtClean="0"/>
            <a:t>Contrôleurs(retourner les données sous json ): </a:t>
          </a:r>
          <a:endParaRPr lang="fr-FR" dirty="0"/>
        </a:p>
      </dgm:t>
    </dgm:pt>
    <dgm:pt modelId="{AE9095C7-CEFB-4155-BAC7-987A9AB10491}" type="parTrans" cxnId="{7329EF89-3366-4E2D-A26B-8178DD4A9EE3}">
      <dgm:prSet/>
      <dgm:spPr/>
      <dgm:t>
        <a:bodyPr/>
        <a:lstStyle/>
        <a:p>
          <a:endParaRPr lang="fr-FR"/>
        </a:p>
      </dgm:t>
    </dgm:pt>
    <dgm:pt modelId="{31FF54DB-8796-4EF3-8AD1-7FCD0D11DF70}" type="sibTrans" cxnId="{7329EF89-3366-4E2D-A26B-8178DD4A9EE3}">
      <dgm:prSet/>
      <dgm:spPr/>
      <dgm:t>
        <a:bodyPr/>
        <a:lstStyle/>
        <a:p>
          <a:endParaRPr lang="fr-FR"/>
        </a:p>
      </dgm:t>
    </dgm:pt>
    <dgm:pt modelId="{A7F0E108-643B-4418-AB99-7C07EA1E6733}">
      <dgm:prSet/>
      <dgm:spPr/>
      <dgm:t>
        <a:bodyPr/>
        <a:lstStyle/>
        <a:p>
          <a:pPr rtl="0"/>
          <a:r>
            <a:rPr lang="fr-FR" dirty="0" err="1" smtClean="0"/>
            <a:t>PassportAuthentificationController</a:t>
          </a:r>
          <a:r>
            <a:rPr lang="fr-FR" dirty="0" smtClean="0"/>
            <a:t> (</a:t>
          </a:r>
          <a:r>
            <a:rPr lang="fr-FR" dirty="0" err="1" smtClean="0"/>
            <a:t>creation</a:t>
          </a:r>
          <a:r>
            <a:rPr lang="fr-FR" dirty="0" smtClean="0"/>
            <a:t> </a:t>
          </a:r>
          <a:r>
            <a:rPr lang="fr-FR" dirty="0" err="1" smtClean="0"/>
            <a:t>tokens</a:t>
          </a:r>
          <a:r>
            <a:rPr lang="fr-FR" dirty="0" smtClean="0"/>
            <a:t>)</a:t>
          </a:r>
          <a:endParaRPr lang="fr-FR" dirty="0"/>
        </a:p>
      </dgm:t>
    </dgm:pt>
    <dgm:pt modelId="{7610839E-2496-4B6A-AD06-4A1EF91A8EF8}" type="parTrans" cxnId="{BD69DC00-A2C8-4DB0-B5A9-BB9110A3F3C5}">
      <dgm:prSet/>
      <dgm:spPr/>
      <dgm:t>
        <a:bodyPr/>
        <a:lstStyle/>
        <a:p>
          <a:endParaRPr lang="fr-FR"/>
        </a:p>
      </dgm:t>
    </dgm:pt>
    <dgm:pt modelId="{17C989D5-7F57-4E00-AC08-D2729AA1365C}" type="sibTrans" cxnId="{BD69DC00-A2C8-4DB0-B5A9-BB9110A3F3C5}">
      <dgm:prSet/>
      <dgm:spPr/>
      <dgm:t>
        <a:bodyPr/>
        <a:lstStyle/>
        <a:p>
          <a:endParaRPr lang="fr-FR"/>
        </a:p>
      </dgm:t>
    </dgm:pt>
    <dgm:pt modelId="{05B258B3-49DA-4C31-B11A-9AAFEC6D2FD6}">
      <dgm:prSet/>
      <dgm:spPr/>
      <dgm:t>
        <a:bodyPr/>
        <a:lstStyle/>
        <a:p>
          <a:pPr rtl="0"/>
          <a:r>
            <a:rPr lang="fr-FR" dirty="0" err="1" smtClean="0"/>
            <a:t>userController</a:t>
          </a:r>
          <a:endParaRPr lang="fr-FR" dirty="0"/>
        </a:p>
      </dgm:t>
    </dgm:pt>
    <dgm:pt modelId="{8E538D44-9506-4157-B5DE-06617ABBE973}" type="parTrans" cxnId="{35A3719B-D7EA-4FF2-A1BA-C5B05024C1DA}">
      <dgm:prSet/>
      <dgm:spPr/>
      <dgm:t>
        <a:bodyPr/>
        <a:lstStyle/>
        <a:p>
          <a:endParaRPr lang="fr-FR"/>
        </a:p>
      </dgm:t>
    </dgm:pt>
    <dgm:pt modelId="{0914C206-7D76-42AA-B82D-D9F6582A0E03}" type="sibTrans" cxnId="{35A3719B-D7EA-4FF2-A1BA-C5B05024C1DA}">
      <dgm:prSet/>
      <dgm:spPr/>
      <dgm:t>
        <a:bodyPr/>
        <a:lstStyle/>
        <a:p>
          <a:endParaRPr lang="fr-FR"/>
        </a:p>
      </dgm:t>
    </dgm:pt>
    <dgm:pt modelId="{4A996858-1DC2-4837-BA85-5D840C4F5BDF}">
      <dgm:prSet/>
      <dgm:spPr/>
      <dgm:t>
        <a:bodyPr/>
        <a:lstStyle/>
        <a:p>
          <a:pPr rtl="0"/>
          <a:r>
            <a:rPr lang="fr-FR" dirty="0" smtClean="0"/>
            <a:t>reservationController </a:t>
          </a:r>
          <a:endParaRPr lang="fr-FR" dirty="0"/>
        </a:p>
      </dgm:t>
    </dgm:pt>
    <dgm:pt modelId="{D4F58454-C334-4882-AED8-C0724EB5F3BC}" type="parTrans" cxnId="{C6D2786D-D053-4865-8528-4178ED212E8B}">
      <dgm:prSet/>
      <dgm:spPr/>
      <dgm:t>
        <a:bodyPr/>
        <a:lstStyle/>
        <a:p>
          <a:endParaRPr lang="fr-FR"/>
        </a:p>
      </dgm:t>
    </dgm:pt>
    <dgm:pt modelId="{806E5670-54A5-4956-8876-7A10FFE7AE02}" type="sibTrans" cxnId="{C6D2786D-D053-4865-8528-4178ED212E8B}">
      <dgm:prSet/>
      <dgm:spPr/>
      <dgm:t>
        <a:bodyPr/>
        <a:lstStyle/>
        <a:p>
          <a:endParaRPr lang="fr-FR"/>
        </a:p>
      </dgm:t>
    </dgm:pt>
    <dgm:pt modelId="{5B8AA26D-32E6-426D-8652-DEBDD7BD5C25}">
      <dgm:prSet/>
      <dgm:spPr/>
      <dgm:t>
        <a:bodyPr/>
        <a:lstStyle/>
        <a:p>
          <a:pPr rtl="0"/>
          <a:r>
            <a:rPr lang="fr-FR" dirty="0" smtClean="0"/>
            <a:t>Api: </a:t>
          </a:r>
          <a:endParaRPr lang="fr-FR" dirty="0"/>
        </a:p>
      </dgm:t>
    </dgm:pt>
    <dgm:pt modelId="{037C81F6-E6FB-4914-8E6E-A6A4B72F4EAF}" type="parTrans" cxnId="{65564482-B726-4145-A82E-9D849A5F336D}">
      <dgm:prSet/>
      <dgm:spPr/>
      <dgm:t>
        <a:bodyPr/>
        <a:lstStyle/>
        <a:p>
          <a:endParaRPr lang="fr-FR"/>
        </a:p>
      </dgm:t>
    </dgm:pt>
    <dgm:pt modelId="{D93DA454-14EB-4F02-8DAB-D96F6F3706D4}" type="sibTrans" cxnId="{65564482-B726-4145-A82E-9D849A5F336D}">
      <dgm:prSet/>
      <dgm:spPr/>
      <dgm:t>
        <a:bodyPr/>
        <a:lstStyle/>
        <a:p>
          <a:endParaRPr lang="fr-FR"/>
        </a:p>
      </dgm:t>
    </dgm:pt>
    <dgm:pt modelId="{5E18AC0F-BBB7-4C5D-AE66-162766D520E2}">
      <dgm:prSet/>
      <dgm:spPr/>
      <dgm:t>
        <a:bodyPr/>
        <a:lstStyle/>
        <a:p>
          <a:pPr rtl="0"/>
          <a:r>
            <a:rPr lang="fr-FR" dirty="0" smtClean="0"/>
            <a:t>Middleware</a:t>
          </a:r>
          <a:endParaRPr lang="fr-FR" dirty="0"/>
        </a:p>
      </dgm:t>
    </dgm:pt>
    <dgm:pt modelId="{4158CF83-3346-43BB-A3BC-9E570958E30D}" type="parTrans" cxnId="{E55DE55A-0A82-477A-8C7C-A3DC104B3051}">
      <dgm:prSet/>
      <dgm:spPr/>
      <dgm:t>
        <a:bodyPr/>
        <a:lstStyle/>
        <a:p>
          <a:endParaRPr lang="fr-FR"/>
        </a:p>
      </dgm:t>
    </dgm:pt>
    <dgm:pt modelId="{7009D99B-0A6A-4121-888E-D4EF31BBA1CA}" type="sibTrans" cxnId="{E55DE55A-0A82-477A-8C7C-A3DC104B3051}">
      <dgm:prSet/>
      <dgm:spPr/>
      <dgm:t>
        <a:bodyPr/>
        <a:lstStyle/>
        <a:p>
          <a:endParaRPr lang="fr-FR"/>
        </a:p>
      </dgm:t>
    </dgm:pt>
    <dgm:pt modelId="{63720387-4209-4048-B877-FFA0D59EA477}">
      <dgm:prSet/>
      <dgm:spPr/>
      <dgm:t>
        <a:bodyPr/>
        <a:lstStyle/>
        <a:p>
          <a:pPr rtl="0"/>
          <a:r>
            <a:rPr lang="fr-FR" dirty="0" smtClean="0"/>
            <a:t>Mappers vers les controlleurs</a:t>
          </a:r>
          <a:endParaRPr lang="fr-FR" dirty="0"/>
        </a:p>
      </dgm:t>
    </dgm:pt>
    <dgm:pt modelId="{49CB7842-7BC3-4D3E-85F7-68F9D98859C6}" type="parTrans" cxnId="{57ACD705-2D8B-4109-80EC-36322545100E}">
      <dgm:prSet/>
      <dgm:spPr/>
      <dgm:t>
        <a:bodyPr/>
        <a:lstStyle/>
        <a:p>
          <a:endParaRPr lang="fr-FR"/>
        </a:p>
      </dgm:t>
    </dgm:pt>
    <dgm:pt modelId="{B344EED8-691A-47F6-B590-10C2C67D84D5}" type="sibTrans" cxnId="{57ACD705-2D8B-4109-80EC-36322545100E}">
      <dgm:prSet/>
      <dgm:spPr/>
      <dgm:t>
        <a:bodyPr/>
        <a:lstStyle/>
        <a:p>
          <a:endParaRPr lang="fr-FR"/>
        </a:p>
      </dgm:t>
    </dgm:pt>
    <dgm:pt modelId="{9F7921AD-DEB7-4B4D-88D5-D6B7FC529154}" type="pres">
      <dgm:prSet presAssocID="{DFF03F6F-F8A2-4650-898D-B52E33E90963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AEAD53DC-355F-4298-B167-DBB10C033CC9}" type="pres">
      <dgm:prSet presAssocID="{DFF03F6F-F8A2-4650-898D-B52E33E90963}" presName="arrow" presStyleLbl="bgShp" presStyleIdx="0" presStyleCnt="1"/>
      <dgm:spPr/>
    </dgm:pt>
    <dgm:pt modelId="{E7951703-754C-4125-BA29-9428EFD48D52}" type="pres">
      <dgm:prSet presAssocID="{DFF03F6F-F8A2-4650-898D-B52E33E90963}" presName="linearProcess" presStyleCnt="0"/>
      <dgm:spPr/>
    </dgm:pt>
    <dgm:pt modelId="{AF597EFE-B4DB-4C21-AB1E-7D48C604D461}" type="pres">
      <dgm:prSet presAssocID="{921887B3-E4E4-49E0-9706-1337DD5B676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85FAD0-1415-4B94-B6DD-7FAA839FE670}" type="pres">
      <dgm:prSet presAssocID="{DBB9B084-FB94-4507-BDBE-3711DBEFC60E}" presName="sibTrans" presStyleCnt="0"/>
      <dgm:spPr/>
    </dgm:pt>
    <dgm:pt modelId="{2CA2174B-FE44-4113-9504-EDAAA735CF3D}" type="pres">
      <dgm:prSet presAssocID="{D07D3B14-C319-4873-A58F-D4E745CBC59D}" presName="textNode" presStyleLbl="node1" presStyleIdx="1" presStyleCnt="4" custLinFactNeighborX="7396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EB87BD9-F341-467E-91AB-7996E371D350}" type="pres">
      <dgm:prSet presAssocID="{92F1A536-25C3-4ED7-B1A5-893FAD8B8BF9}" presName="sibTrans" presStyleCnt="0"/>
      <dgm:spPr/>
    </dgm:pt>
    <dgm:pt modelId="{82CCE8A1-FF27-434F-BC6F-BCA020948A6D}" type="pres">
      <dgm:prSet presAssocID="{983885D2-2F5D-4F53-9784-FC99FD5B81B1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D479F68E-0BE3-4E1C-A255-68D51FB8B793}" type="pres">
      <dgm:prSet presAssocID="{31FF54DB-8796-4EF3-8AD1-7FCD0D11DF70}" presName="sibTrans" presStyleCnt="0"/>
      <dgm:spPr/>
    </dgm:pt>
    <dgm:pt modelId="{1E652A23-2AE1-4B72-806F-822FCCBC8A29}" type="pres">
      <dgm:prSet presAssocID="{5B8AA26D-32E6-426D-8652-DEBDD7BD5C25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2AD9E0AE-A468-4D37-9EFC-2F0AA9577ED5}" type="presOf" srcId="{983885D2-2F5D-4F53-9784-FC99FD5B81B1}" destId="{82CCE8A1-FF27-434F-BC6F-BCA020948A6D}" srcOrd="0" destOrd="0" presId="urn:microsoft.com/office/officeart/2005/8/layout/hProcess9"/>
    <dgm:cxn modelId="{65564482-B726-4145-A82E-9D849A5F336D}" srcId="{DFF03F6F-F8A2-4650-898D-B52E33E90963}" destId="{5B8AA26D-32E6-426D-8652-DEBDD7BD5C25}" srcOrd="3" destOrd="0" parTransId="{037C81F6-E6FB-4914-8E6E-A6A4B72F4EAF}" sibTransId="{D93DA454-14EB-4F02-8DAB-D96F6F3706D4}"/>
    <dgm:cxn modelId="{9BD6F292-C253-4865-A880-002B58D9CACC}" type="presOf" srcId="{A7F0E108-643B-4418-AB99-7C07EA1E6733}" destId="{82CCE8A1-FF27-434F-BC6F-BCA020948A6D}" srcOrd="0" destOrd="1" presId="urn:microsoft.com/office/officeart/2005/8/layout/hProcess9"/>
    <dgm:cxn modelId="{A80BBEBB-A7BF-4CA9-8874-2B132056303F}" type="presOf" srcId="{5E18AC0F-BBB7-4C5D-AE66-162766D520E2}" destId="{1E652A23-2AE1-4B72-806F-822FCCBC8A29}" srcOrd="0" destOrd="1" presId="urn:microsoft.com/office/officeart/2005/8/layout/hProcess9"/>
    <dgm:cxn modelId="{E766E946-5148-4424-932E-4A2342EB33B3}" type="presOf" srcId="{63720387-4209-4048-B877-FFA0D59EA477}" destId="{1E652A23-2AE1-4B72-806F-822FCCBC8A29}" srcOrd="0" destOrd="2" presId="urn:microsoft.com/office/officeart/2005/8/layout/hProcess9"/>
    <dgm:cxn modelId="{405C50E8-BA63-40D3-955F-2BC233EB15C0}" type="presOf" srcId="{D07D3B14-C319-4873-A58F-D4E745CBC59D}" destId="{2CA2174B-FE44-4113-9504-EDAAA735CF3D}" srcOrd="0" destOrd="0" presId="urn:microsoft.com/office/officeart/2005/8/layout/hProcess9"/>
    <dgm:cxn modelId="{BD69DC00-A2C8-4DB0-B5A9-BB9110A3F3C5}" srcId="{983885D2-2F5D-4F53-9784-FC99FD5B81B1}" destId="{A7F0E108-643B-4418-AB99-7C07EA1E6733}" srcOrd="0" destOrd="0" parTransId="{7610839E-2496-4B6A-AD06-4A1EF91A8EF8}" sibTransId="{17C989D5-7F57-4E00-AC08-D2729AA1365C}"/>
    <dgm:cxn modelId="{7329EF89-3366-4E2D-A26B-8178DD4A9EE3}" srcId="{DFF03F6F-F8A2-4650-898D-B52E33E90963}" destId="{983885D2-2F5D-4F53-9784-FC99FD5B81B1}" srcOrd="2" destOrd="0" parTransId="{AE9095C7-CEFB-4155-BAC7-987A9AB10491}" sibTransId="{31FF54DB-8796-4EF3-8AD1-7FCD0D11DF70}"/>
    <dgm:cxn modelId="{E55DE55A-0A82-477A-8C7C-A3DC104B3051}" srcId="{5B8AA26D-32E6-426D-8652-DEBDD7BD5C25}" destId="{5E18AC0F-BBB7-4C5D-AE66-162766D520E2}" srcOrd="0" destOrd="0" parTransId="{4158CF83-3346-43BB-A3BC-9E570958E30D}" sibTransId="{7009D99B-0A6A-4121-888E-D4EF31BBA1CA}"/>
    <dgm:cxn modelId="{55A51DBE-313A-4580-BD01-39CA903254DC}" type="presOf" srcId="{921887B3-E4E4-49E0-9706-1337DD5B676A}" destId="{AF597EFE-B4DB-4C21-AB1E-7D48C604D461}" srcOrd="0" destOrd="0" presId="urn:microsoft.com/office/officeart/2005/8/layout/hProcess9"/>
    <dgm:cxn modelId="{4ECAFE87-7A8E-4421-8746-78B4C1D4DAA5}" type="presOf" srcId="{DFF03F6F-F8A2-4650-898D-B52E33E90963}" destId="{9F7921AD-DEB7-4B4D-88D5-D6B7FC529154}" srcOrd="0" destOrd="0" presId="urn:microsoft.com/office/officeart/2005/8/layout/hProcess9"/>
    <dgm:cxn modelId="{E58930CB-BC1B-4D51-94FD-01F7360C504B}" srcId="{DFF03F6F-F8A2-4650-898D-B52E33E90963}" destId="{D07D3B14-C319-4873-A58F-D4E745CBC59D}" srcOrd="1" destOrd="0" parTransId="{7B97952B-071D-4DBF-B091-D0B4BDDB846A}" sibTransId="{92F1A536-25C3-4ED7-B1A5-893FAD8B8BF9}"/>
    <dgm:cxn modelId="{C6D2786D-D053-4865-8528-4178ED212E8B}" srcId="{983885D2-2F5D-4F53-9784-FC99FD5B81B1}" destId="{4A996858-1DC2-4837-BA85-5D840C4F5BDF}" srcOrd="2" destOrd="0" parTransId="{D4F58454-C334-4882-AED8-C0724EB5F3BC}" sibTransId="{806E5670-54A5-4956-8876-7A10FFE7AE02}"/>
    <dgm:cxn modelId="{35A3719B-D7EA-4FF2-A1BA-C5B05024C1DA}" srcId="{983885D2-2F5D-4F53-9784-FC99FD5B81B1}" destId="{05B258B3-49DA-4C31-B11A-9AAFEC6D2FD6}" srcOrd="1" destOrd="0" parTransId="{8E538D44-9506-4157-B5DE-06617ABBE973}" sibTransId="{0914C206-7D76-42AA-B82D-D9F6582A0E03}"/>
    <dgm:cxn modelId="{9D629678-23B8-4997-BE79-DA4A8DB9DA27}" type="presOf" srcId="{5B8AA26D-32E6-426D-8652-DEBDD7BD5C25}" destId="{1E652A23-2AE1-4B72-806F-822FCCBC8A29}" srcOrd="0" destOrd="0" presId="urn:microsoft.com/office/officeart/2005/8/layout/hProcess9"/>
    <dgm:cxn modelId="{D357FDA0-ABEC-406C-BC94-D1AB1E60272A}" type="presOf" srcId="{4A996858-1DC2-4837-BA85-5D840C4F5BDF}" destId="{82CCE8A1-FF27-434F-BC6F-BCA020948A6D}" srcOrd="0" destOrd="3" presId="urn:microsoft.com/office/officeart/2005/8/layout/hProcess9"/>
    <dgm:cxn modelId="{57ACD705-2D8B-4109-80EC-36322545100E}" srcId="{5B8AA26D-32E6-426D-8652-DEBDD7BD5C25}" destId="{63720387-4209-4048-B877-FFA0D59EA477}" srcOrd="1" destOrd="0" parTransId="{49CB7842-7BC3-4D3E-85F7-68F9D98859C6}" sibTransId="{B344EED8-691A-47F6-B590-10C2C67D84D5}"/>
    <dgm:cxn modelId="{760F2E72-F5D7-43E4-B4B1-31562297E774}" srcId="{DFF03F6F-F8A2-4650-898D-B52E33E90963}" destId="{921887B3-E4E4-49E0-9706-1337DD5B676A}" srcOrd="0" destOrd="0" parTransId="{BCAD28D6-41EF-4F58-9856-8F006DE3E4B6}" sibTransId="{DBB9B084-FB94-4507-BDBE-3711DBEFC60E}"/>
    <dgm:cxn modelId="{2596CF17-9851-486F-ADA7-6E5606000865}" type="presOf" srcId="{05B258B3-49DA-4C31-B11A-9AAFEC6D2FD6}" destId="{82CCE8A1-FF27-434F-BC6F-BCA020948A6D}" srcOrd="0" destOrd="2" presId="urn:microsoft.com/office/officeart/2005/8/layout/hProcess9"/>
    <dgm:cxn modelId="{54A2AAB5-2C77-4016-A217-480266D99CA1}" type="presParOf" srcId="{9F7921AD-DEB7-4B4D-88D5-D6B7FC529154}" destId="{AEAD53DC-355F-4298-B167-DBB10C033CC9}" srcOrd="0" destOrd="0" presId="urn:microsoft.com/office/officeart/2005/8/layout/hProcess9"/>
    <dgm:cxn modelId="{AA0C6570-79F7-425C-A689-A8AFE5C06F39}" type="presParOf" srcId="{9F7921AD-DEB7-4B4D-88D5-D6B7FC529154}" destId="{E7951703-754C-4125-BA29-9428EFD48D52}" srcOrd="1" destOrd="0" presId="urn:microsoft.com/office/officeart/2005/8/layout/hProcess9"/>
    <dgm:cxn modelId="{D5ABDD2C-7DB2-4752-9CBE-CEB1F03C886B}" type="presParOf" srcId="{E7951703-754C-4125-BA29-9428EFD48D52}" destId="{AF597EFE-B4DB-4C21-AB1E-7D48C604D461}" srcOrd="0" destOrd="0" presId="urn:microsoft.com/office/officeart/2005/8/layout/hProcess9"/>
    <dgm:cxn modelId="{A3E8C2DF-4DB0-4DD0-9159-3CB4A20B4DAD}" type="presParOf" srcId="{E7951703-754C-4125-BA29-9428EFD48D52}" destId="{2E85FAD0-1415-4B94-B6DD-7FAA839FE670}" srcOrd="1" destOrd="0" presId="urn:microsoft.com/office/officeart/2005/8/layout/hProcess9"/>
    <dgm:cxn modelId="{87ED9134-5FFB-4E5F-B605-AF0D765B58B3}" type="presParOf" srcId="{E7951703-754C-4125-BA29-9428EFD48D52}" destId="{2CA2174B-FE44-4113-9504-EDAAA735CF3D}" srcOrd="2" destOrd="0" presId="urn:microsoft.com/office/officeart/2005/8/layout/hProcess9"/>
    <dgm:cxn modelId="{9027DDEF-DF2A-4088-A066-71E2E9EBE329}" type="presParOf" srcId="{E7951703-754C-4125-BA29-9428EFD48D52}" destId="{1EB87BD9-F341-467E-91AB-7996E371D350}" srcOrd="3" destOrd="0" presId="urn:microsoft.com/office/officeart/2005/8/layout/hProcess9"/>
    <dgm:cxn modelId="{FDFEC897-C7CF-4623-90A0-E72965426FF5}" type="presParOf" srcId="{E7951703-754C-4125-BA29-9428EFD48D52}" destId="{82CCE8A1-FF27-434F-BC6F-BCA020948A6D}" srcOrd="4" destOrd="0" presId="urn:microsoft.com/office/officeart/2005/8/layout/hProcess9"/>
    <dgm:cxn modelId="{DE93E5A6-A549-4152-B2F6-1A3C25377C26}" type="presParOf" srcId="{E7951703-754C-4125-BA29-9428EFD48D52}" destId="{D479F68E-0BE3-4E1C-A255-68D51FB8B793}" srcOrd="5" destOrd="0" presId="urn:microsoft.com/office/officeart/2005/8/layout/hProcess9"/>
    <dgm:cxn modelId="{A5975DBF-0886-460A-969C-3824034311B1}" type="presParOf" srcId="{E7951703-754C-4125-BA29-9428EFD48D52}" destId="{1E652A23-2AE1-4B72-806F-822FCCBC8A29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49CD22-972F-46B3-94EA-109EAFCD874A}" type="doc">
      <dgm:prSet loTypeId="urn:microsoft.com/office/officeart/2005/8/layout/matrix3" loCatId="matrix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4B296333-6E73-4A76-8A71-188D40D92724}">
      <dgm:prSet/>
      <dgm:spPr/>
      <dgm:t>
        <a:bodyPr/>
        <a:lstStyle/>
        <a:p>
          <a:pPr rtl="0"/>
          <a:r>
            <a:rPr lang="en-US" dirty="0" smtClean="0"/>
            <a:t>Components</a:t>
          </a:r>
          <a:endParaRPr lang="fr-FR" dirty="0"/>
        </a:p>
      </dgm:t>
    </dgm:pt>
    <dgm:pt modelId="{AAD44577-05DD-4478-AB44-91BC2033B0CC}" type="parTrans" cxnId="{EC9033EA-F757-4E27-A55C-C09F4D8A1B19}">
      <dgm:prSet/>
      <dgm:spPr/>
      <dgm:t>
        <a:bodyPr/>
        <a:lstStyle/>
        <a:p>
          <a:endParaRPr lang="fr-FR"/>
        </a:p>
      </dgm:t>
    </dgm:pt>
    <dgm:pt modelId="{EE996635-CC6A-4ED5-AA33-8C4C6DC3598A}" type="sibTrans" cxnId="{EC9033EA-F757-4E27-A55C-C09F4D8A1B19}">
      <dgm:prSet/>
      <dgm:spPr/>
      <dgm:t>
        <a:bodyPr/>
        <a:lstStyle/>
        <a:p>
          <a:endParaRPr lang="fr-FR"/>
        </a:p>
      </dgm:t>
    </dgm:pt>
    <dgm:pt modelId="{3BBB958E-41CC-44DF-950D-A08B6A86AA77}">
      <dgm:prSet/>
      <dgm:spPr/>
      <dgm:t>
        <a:bodyPr/>
        <a:lstStyle/>
        <a:p>
          <a:pPr rtl="0"/>
          <a:r>
            <a:rPr lang="en-US" dirty="0" smtClean="0"/>
            <a:t>Home</a:t>
          </a:r>
          <a:endParaRPr lang="fr-FR" dirty="0"/>
        </a:p>
      </dgm:t>
    </dgm:pt>
    <dgm:pt modelId="{50A72FC3-07A4-49F1-A853-44DF4E6CA86D}" type="parTrans" cxnId="{E28DECE9-4061-458A-9A23-7AD252763779}">
      <dgm:prSet/>
      <dgm:spPr/>
      <dgm:t>
        <a:bodyPr/>
        <a:lstStyle/>
        <a:p>
          <a:endParaRPr lang="fr-FR"/>
        </a:p>
      </dgm:t>
    </dgm:pt>
    <dgm:pt modelId="{E50C2EB2-028D-4268-896A-DDA0B08E8360}" type="sibTrans" cxnId="{E28DECE9-4061-458A-9A23-7AD252763779}">
      <dgm:prSet/>
      <dgm:spPr/>
      <dgm:t>
        <a:bodyPr/>
        <a:lstStyle/>
        <a:p>
          <a:endParaRPr lang="fr-FR"/>
        </a:p>
      </dgm:t>
    </dgm:pt>
    <dgm:pt modelId="{B12829FC-A13D-4FE1-884E-AD5A10096B64}">
      <dgm:prSet/>
      <dgm:spPr/>
      <dgm:t>
        <a:bodyPr/>
        <a:lstStyle/>
        <a:p>
          <a:pPr rtl="0"/>
          <a:r>
            <a:rPr lang="en-US" dirty="0" smtClean="0"/>
            <a:t>Admin</a:t>
          </a:r>
          <a:endParaRPr lang="fr-FR" dirty="0"/>
        </a:p>
      </dgm:t>
    </dgm:pt>
    <dgm:pt modelId="{013970CC-556E-45BD-9DFC-C3C774A5A9BD}" type="parTrans" cxnId="{979A796E-2CED-46C7-BEA0-D5E183B9D680}">
      <dgm:prSet/>
      <dgm:spPr/>
      <dgm:t>
        <a:bodyPr/>
        <a:lstStyle/>
        <a:p>
          <a:endParaRPr lang="fr-FR"/>
        </a:p>
      </dgm:t>
    </dgm:pt>
    <dgm:pt modelId="{81479DB8-05BF-4720-AA2F-B52B75E644EA}" type="sibTrans" cxnId="{979A796E-2CED-46C7-BEA0-D5E183B9D680}">
      <dgm:prSet/>
      <dgm:spPr/>
      <dgm:t>
        <a:bodyPr/>
        <a:lstStyle/>
        <a:p>
          <a:endParaRPr lang="fr-FR"/>
        </a:p>
      </dgm:t>
    </dgm:pt>
    <dgm:pt modelId="{7A35AC85-B096-47DB-95A8-DC1818AB7A73}">
      <dgm:prSet/>
      <dgm:spPr/>
      <dgm:t>
        <a:bodyPr/>
        <a:lstStyle/>
        <a:p>
          <a:pPr rtl="0"/>
          <a:r>
            <a:rPr lang="en-US" dirty="0" smtClean="0"/>
            <a:t>Add-reservation</a:t>
          </a:r>
          <a:endParaRPr lang="fr-FR" dirty="0"/>
        </a:p>
      </dgm:t>
    </dgm:pt>
    <dgm:pt modelId="{483371B7-02A8-4AFF-B1EE-CF4D1467A84B}" type="parTrans" cxnId="{DF62E1A9-E006-4938-8A36-B75F8FA1C447}">
      <dgm:prSet/>
      <dgm:spPr/>
      <dgm:t>
        <a:bodyPr/>
        <a:lstStyle/>
        <a:p>
          <a:endParaRPr lang="fr-FR"/>
        </a:p>
      </dgm:t>
    </dgm:pt>
    <dgm:pt modelId="{E9615ECB-C4AC-4D46-A57A-4359FF1101DE}" type="sibTrans" cxnId="{DF62E1A9-E006-4938-8A36-B75F8FA1C447}">
      <dgm:prSet/>
      <dgm:spPr/>
      <dgm:t>
        <a:bodyPr/>
        <a:lstStyle/>
        <a:p>
          <a:endParaRPr lang="fr-FR"/>
        </a:p>
      </dgm:t>
    </dgm:pt>
    <dgm:pt modelId="{10A84DE4-358E-4B98-AFF6-CAE06D50E21C}">
      <dgm:prSet/>
      <dgm:spPr/>
      <dgm:t>
        <a:bodyPr/>
        <a:lstStyle/>
        <a:p>
          <a:pPr rtl="0"/>
          <a:r>
            <a:rPr lang="en-US" dirty="0" smtClean="0"/>
            <a:t>Services: </a:t>
          </a:r>
          <a:endParaRPr lang="fr-FR" dirty="0"/>
        </a:p>
      </dgm:t>
    </dgm:pt>
    <dgm:pt modelId="{2C328D8D-363B-4B8B-B4CF-291235992F98}" type="parTrans" cxnId="{EE855763-6C4D-4145-82D6-C3D07381B947}">
      <dgm:prSet/>
      <dgm:spPr/>
      <dgm:t>
        <a:bodyPr/>
        <a:lstStyle/>
        <a:p>
          <a:endParaRPr lang="fr-FR"/>
        </a:p>
      </dgm:t>
    </dgm:pt>
    <dgm:pt modelId="{7A5E379E-B109-4742-8950-A50CDF74DDCF}" type="sibTrans" cxnId="{EE855763-6C4D-4145-82D6-C3D07381B947}">
      <dgm:prSet/>
      <dgm:spPr/>
      <dgm:t>
        <a:bodyPr/>
        <a:lstStyle/>
        <a:p>
          <a:endParaRPr lang="fr-FR"/>
        </a:p>
      </dgm:t>
    </dgm:pt>
    <dgm:pt modelId="{7E13957A-B72B-4CDC-8D02-82C34435C862}">
      <dgm:prSet/>
      <dgm:spPr/>
      <dgm:t>
        <a:bodyPr/>
        <a:lstStyle/>
        <a:p>
          <a:pPr rtl="0"/>
          <a:r>
            <a:rPr lang="en-US" dirty="0" smtClean="0"/>
            <a:t>authentificationService</a:t>
          </a:r>
          <a:endParaRPr lang="fr-FR" dirty="0"/>
        </a:p>
      </dgm:t>
    </dgm:pt>
    <dgm:pt modelId="{0D88B4B7-1E86-4750-B885-0B3A337EE962}" type="parTrans" cxnId="{63376062-FEEF-47A3-99A8-1601C68C5523}">
      <dgm:prSet/>
      <dgm:spPr/>
      <dgm:t>
        <a:bodyPr/>
        <a:lstStyle/>
        <a:p>
          <a:endParaRPr lang="fr-FR"/>
        </a:p>
      </dgm:t>
    </dgm:pt>
    <dgm:pt modelId="{DFC361B2-F71F-465B-9781-F62F8AA59E51}" type="sibTrans" cxnId="{63376062-FEEF-47A3-99A8-1601C68C5523}">
      <dgm:prSet/>
      <dgm:spPr/>
      <dgm:t>
        <a:bodyPr/>
        <a:lstStyle/>
        <a:p>
          <a:endParaRPr lang="fr-FR"/>
        </a:p>
      </dgm:t>
    </dgm:pt>
    <dgm:pt modelId="{ACAD9817-513B-471A-96A7-A0788F457CE2}">
      <dgm:prSet/>
      <dgm:spPr/>
      <dgm:t>
        <a:bodyPr/>
        <a:lstStyle/>
        <a:p>
          <a:pPr rtl="0"/>
          <a:r>
            <a:rPr lang="en-US" dirty="0" smtClean="0"/>
            <a:t>studentService</a:t>
          </a:r>
          <a:endParaRPr lang="fr-FR" dirty="0"/>
        </a:p>
      </dgm:t>
    </dgm:pt>
    <dgm:pt modelId="{4AF90EBF-18B4-47FE-9A1F-19D5F052A795}" type="parTrans" cxnId="{7CDF419D-9365-44DE-95E9-3D83FD349341}">
      <dgm:prSet/>
      <dgm:spPr/>
      <dgm:t>
        <a:bodyPr/>
        <a:lstStyle/>
        <a:p>
          <a:endParaRPr lang="fr-FR"/>
        </a:p>
      </dgm:t>
    </dgm:pt>
    <dgm:pt modelId="{45989C36-E4BF-4F1B-A1E0-2FA0F417C9F0}" type="sibTrans" cxnId="{7CDF419D-9365-44DE-95E9-3D83FD349341}">
      <dgm:prSet/>
      <dgm:spPr/>
      <dgm:t>
        <a:bodyPr/>
        <a:lstStyle/>
        <a:p>
          <a:endParaRPr lang="fr-FR"/>
        </a:p>
      </dgm:t>
    </dgm:pt>
    <dgm:pt modelId="{AC53D076-C25B-414A-94FB-6DE13CA5529E}">
      <dgm:prSet/>
      <dgm:spPr/>
      <dgm:t>
        <a:bodyPr/>
        <a:lstStyle/>
        <a:p>
          <a:pPr rtl="0"/>
          <a:r>
            <a:rPr lang="en-US" dirty="0" smtClean="0"/>
            <a:t>AdminService</a:t>
          </a:r>
          <a:endParaRPr lang="fr-FR" dirty="0"/>
        </a:p>
      </dgm:t>
    </dgm:pt>
    <dgm:pt modelId="{0F61003D-53C0-4C00-94FB-8C4A0229C60B}" type="parTrans" cxnId="{04653B2D-840B-4C2D-9BCB-D05A694E9B12}">
      <dgm:prSet/>
      <dgm:spPr/>
      <dgm:t>
        <a:bodyPr/>
        <a:lstStyle/>
        <a:p>
          <a:endParaRPr lang="fr-FR"/>
        </a:p>
      </dgm:t>
    </dgm:pt>
    <dgm:pt modelId="{8A668097-BE7D-4D1D-928F-DA396018309F}" type="sibTrans" cxnId="{04653B2D-840B-4C2D-9BCB-D05A694E9B12}">
      <dgm:prSet/>
      <dgm:spPr/>
      <dgm:t>
        <a:bodyPr/>
        <a:lstStyle/>
        <a:p>
          <a:endParaRPr lang="fr-FR"/>
        </a:p>
      </dgm:t>
    </dgm:pt>
    <dgm:pt modelId="{F6B0E8D5-C512-4B45-B5E5-EC21E89A2389}">
      <dgm:prSet/>
      <dgm:spPr/>
      <dgm:t>
        <a:bodyPr/>
        <a:lstStyle/>
        <a:p>
          <a:pPr rtl="0"/>
          <a:r>
            <a:rPr lang="en-US" dirty="0" smtClean="0"/>
            <a:t>Mapper des routes</a:t>
          </a:r>
          <a:endParaRPr lang="fr-FR" dirty="0"/>
        </a:p>
      </dgm:t>
    </dgm:pt>
    <dgm:pt modelId="{377FEAFC-1A0F-4E85-B400-1CF863928A5B}" type="parTrans" cxnId="{BFAB3869-0F0E-4423-8318-38E683958AE0}">
      <dgm:prSet/>
      <dgm:spPr/>
      <dgm:t>
        <a:bodyPr/>
        <a:lstStyle/>
        <a:p>
          <a:endParaRPr lang="fr-FR"/>
        </a:p>
      </dgm:t>
    </dgm:pt>
    <dgm:pt modelId="{50AFA364-E25C-44C0-ADBE-FB49B36431DA}" type="sibTrans" cxnId="{BFAB3869-0F0E-4423-8318-38E683958AE0}">
      <dgm:prSet/>
      <dgm:spPr/>
      <dgm:t>
        <a:bodyPr/>
        <a:lstStyle/>
        <a:p>
          <a:endParaRPr lang="fr-FR"/>
        </a:p>
      </dgm:t>
    </dgm:pt>
    <dgm:pt modelId="{888E1E9C-4B95-4190-92CC-CB72B0B6A4D5}">
      <dgm:prSet/>
      <dgm:spPr/>
      <dgm:t>
        <a:bodyPr/>
        <a:lstStyle/>
        <a:p>
          <a:pPr rtl="0"/>
          <a:r>
            <a:rPr lang="en-US" dirty="0" smtClean="0"/>
            <a:t>Authentifaction Guards</a:t>
          </a:r>
          <a:endParaRPr lang="fr-FR" dirty="0"/>
        </a:p>
      </dgm:t>
    </dgm:pt>
    <dgm:pt modelId="{533AB9D0-3DD7-416A-8464-81B8D99D7E44}" type="parTrans" cxnId="{A3F64EC0-4E33-415A-A11C-CD4E93855DB6}">
      <dgm:prSet/>
      <dgm:spPr/>
      <dgm:t>
        <a:bodyPr/>
        <a:lstStyle/>
        <a:p>
          <a:endParaRPr lang="fr-FR"/>
        </a:p>
      </dgm:t>
    </dgm:pt>
    <dgm:pt modelId="{422BBD85-B285-4D6C-A973-EF8072C95337}" type="sibTrans" cxnId="{A3F64EC0-4E33-415A-A11C-CD4E93855DB6}">
      <dgm:prSet/>
      <dgm:spPr/>
      <dgm:t>
        <a:bodyPr/>
        <a:lstStyle/>
        <a:p>
          <a:endParaRPr lang="fr-FR"/>
        </a:p>
      </dgm:t>
    </dgm:pt>
    <dgm:pt modelId="{E8CFD3B2-13E6-4CDA-837A-9C40749D2760}">
      <dgm:prSet/>
      <dgm:spPr/>
      <dgm:t>
        <a:bodyPr/>
        <a:lstStyle/>
        <a:p>
          <a:endParaRPr lang="fr-FR"/>
        </a:p>
      </dgm:t>
    </dgm:pt>
    <dgm:pt modelId="{5C7B7FEB-6357-45C8-A63B-E54B18AE61A8}" type="parTrans" cxnId="{3A766619-F722-4055-B62A-BC64A0C5B409}">
      <dgm:prSet/>
      <dgm:spPr/>
      <dgm:t>
        <a:bodyPr/>
        <a:lstStyle/>
        <a:p>
          <a:endParaRPr lang="fr-FR"/>
        </a:p>
      </dgm:t>
    </dgm:pt>
    <dgm:pt modelId="{02E978BB-6B0E-43E3-9E16-25287D55E057}" type="sibTrans" cxnId="{3A766619-F722-4055-B62A-BC64A0C5B409}">
      <dgm:prSet/>
      <dgm:spPr/>
      <dgm:t>
        <a:bodyPr/>
        <a:lstStyle/>
        <a:p>
          <a:endParaRPr lang="fr-FR"/>
        </a:p>
      </dgm:t>
    </dgm:pt>
    <dgm:pt modelId="{03E39157-99E6-41BF-9E55-92348052ED98}">
      <dgm:prSet/>
      <dgm:spPr/>
      <dgm:t>
        <a:bodyPr/>
        <a:lstStyle/>
        <a:p>
          <a:endParaRPr lang="fr-FR"/>
        </a:p>
      </dgm:t>
    </dgm:pt>
    <dgm:pt modelId="{8B2DC843-4A9A-496C-820F-4E087F1F98F0}" type="parTrans" cxnId="{27948C70-39D3-42F4-A0AA-F69FC53AE687}">
      <dgm:prSet/>
      <dgm:spPr/>
      <dgm:t>
        <a:bodyPr/>
        <a:lstStyle/>
        <a:p>
          <a:endParaRPr lang="fr-FR"/>
        </a:p>
      </dgm:t>
    </dgm:pt>
    <dgm:pt modelId="{E8AC05EA-500C-44C4-8B1E-DB7A0B31BF2D}" type="sibTrans" cxnId="{27948C70-39D3-42F4-A0AA-F69FC53AE687}">
      <dgm:prSet/>
      <dgm:spPr/>
      <dgm:t>
        <a:bodyPr/>
        <a:lstStyle/>
        <a:p>
          <a:endParaRPr lang="fr-FR"/>
        </a:p>
      </dgm:t>
    </dgm:pt>
    <dgm:pt modelId="{87232E71-AD2A-40E1-A622-3619947E7651}">
      <dgm:prSet/>
      <dgm:spPr/>
      <dgm:t>
        <a:bodyPr/>
        <a:lstStyle/>
        <a:p>
          <a:endParaRPr lang="fr-FR"/>
        </a:p>
      </dgm:t>
    </dgm:pt>
    <dgm:pt modelId="{A208BC59-AE12-452A-A259-FE3BC326A927}" type="parTrans" cxnId="{DDBEF3BF-AC45-42ED-B237-1010296F0DD5}">
      <dgm:prSet/>
      <dgm:spPr/>
      <dgm:t>
        <a:bodyPr/>
        <a:lstStyle/>
        <a:p>
          <a:endParaRPr lang="fr-FR"/>
        </a:p>
      </dgm:t>
    </dgm:pt>
    <dgm:pt modelId="{EA012398-F210-4BA4-9BC8-88CA06DEEDCC}" type="sibTrans" cxnId="{DDBEF3BF-AC45-42ED-B237-1010296F0DD5}">
      <dgm:prSet/>
      <dgm:spPr/>
      <dgm:t>
        <a:bodyPr/>
        <a:lstStyle/>
        <a:p>
          <a:endParaRPr lang="fr-FR"/>
        </a:p>
      </dgm:t>
    </dgm:pt>
    <dgm:pt modelId="{D3738C79-276E-4721-9DF2-8D4EC1F456D2}">
      <dgm:prSet/>
      <dgm:spPr/>
      <dgm:t>
        <a:bodyPr/>
        <a:lstStyle/>
        <a:p>
          <a:endParaRPr lang="fr-FR"/>
        </a:p>
      </dgm:t>
    </dgm:pt>
    <dgm:pt modelId="{029C0540-BFF8-471F-BF57-7A2333DD4B4C}" type="parTrans" cxnId="{1BF2D037-0C1A-4B02-BCFA-4971CEF66568}">
      <dgm:prSet/>
      <dgm:spPr/>
      <dgm:t>
        <a:bodyPr/>
        <a:lstStyle/>
        <a:p>
          <a:endParaRPr lang="fr-FR"/>
        </a:p>
      </dgm:t>
    </dgm:pt>
    <dgm:pt modelId="{C6DA168C-AF3D-4D0B-823C-03BC0EC3EC93}" type="sibTrans" cxnId="{1BF2D037-0C1A-4B02-BCFA-4971CEF66568}">
      <dgm:prSet/>
      <dgm:spPr/>
      <dgm:t>
        <a:bodyPr/>
        <a:lstStyle/>
        <a:p>
          <a:endParaRPr lang="fr-FR"/>
        </a:p>
      </dgm:t>
    </dgm:pt>
    <dgm:pt modelId="{05EEA783-6781-444C-B691-A84EBE1C7258}">
      <dgm:prSet/>
      <dgm:spPr/>
      <dgm:t>
        <a:bodyPr/>
        <a:lstStyle/>
        <a:p>
          <a:pPr rtl="0"/>
          <a:r>
            <a:rPr lang="en-US" dirty="0" smtClean="0"/>
            <a:t>Edit-reservation</a:t>
          </a:r>
          <a:endParaRPr lang="fr-FR" dirty="0"/>
        </a:p>
      </dgm:t>
    </dgm:pt>
    <dgm:pt modelId="{5A72BDB2-16FF-4FC0-AE47-09E7B5A46DC8}" type="parTrans" cxnId="{0F73C2DE-413F-48EE-A1BB-59A44B9EC7E3}">
      <dgm:prSet/>
      <dgm:spPr/>
      <dgm:t>
        <a:bodyPr/>
        <a:lstStyle/>
        <a:p>
          <a:endParaRPr lang="fr-FR"/>
        </a:p>
      </dgm:t>
    </dgm:pt>
    <dgm:pt modelId="{92BB2ED8-B3CF-4377-BACB-671DAF4408A9}" type="sibTrans" cxnId="{0F73C2DE-413F-48EE-A1BB-59A44B9EC7E3}">
      <dgm:prSet/>
      <dgm:spPr/>
      <dgm:t>
        <a:bodyPr/>
        <a:lstStyle/>
        <a:p>
          <a:endParaRPr lang="fr-FR"/>
        </a:p>
      </dgm:t>
    </dgm:pt>
    <dgm:pt modelId="{462EF7E6-1755-4EEC-B38F-CDF9ED42574A}">
      <dgm:prSet/>
      <dgm:spPr/>
      <dgm:t>
        <a:bodyPr/>
        <a:lstStyle/>
        <a:p>
          <a:pPr rtl="0"/>
          <a:r>
            <a:rPr lang="en-US" dirty="0" smtClean="0"/>
            <a:t>Login</a:t>
          </a:r>
          <a:endParaRPr lang="fr-FR" dirty="0"/>
        </a:p>
      </dgm:t>
    </dgm:pt>
    <dgm:pt modelId="{688226A9-861D-4D92-91B0-CEB52B259EFF}" type="parTrans" cxnId="{4851C524-0A6C-4B7E-BD4D-63C121E6837E}">
      <dgm:prSet/>
      <dgm:spPr/>
      <dgm:t>
        <a:bodyPr/>
        <a:lstStyle/>
        <a:p>
          <a:endParaRPr lang="fr-FR"/>
        </a:p>
      </dgm:t>
    </dgm:pt>
    <dgm:pt modelId="{AC28F3B8-49AD-476F-A36B-C111B36D1D84}" type="sibTrans" cxnId="{4851C524-0A6C-4B7E-BD4D-63C121E6837E}">
      <dgm:prSet/>
      <dgm:spPr/>
      <dgm:t>
        <a:bodyPr/>
        <a:lstStyle/>
        <a:p>
          <a:endParaRPr lang="fr-FR"/>
        </a:p>
      </dgm:t>
    </dgm:pt>
    <dgm:pt modelId="{66499776-A3DB-42ED-8AE0-9C47E907F7C7}">
      <dgm:prSet/>
      <dgm:spPr/>
      <dgm:t>
        <a:bodyPr/>
        <a:lstStyle/>
        <a:p>
          <a:pPr rtl="0"/>
          <a:r>
            <a:rPr lang="en-US" dirty="0" smtClean="0"/>
            <a:t>Register</a:t>
          </a:r>
          <a:endParaRPr lang="fr-FR" dirty="0"/>
        </a:p>
      </dgm:t>
    </dgm:pt>
    <dgm:pt modelId="{7BECACE3-E67F-453B-A581-DF29AB549867}" type="parTrans" cxnId="{FDEED0B7-79A3-41BF-B357-35A8DABF3AFB}">
      <dgm:prSet/>
      <dgm:spPr/>
      <dgm:t>
        <a:bodyPr/>
        <a:lstStyle/>
        <a:p>
          <a:endParaRPr lang="fr-FR"/>
        </a:p>
      </dgm:t>
    </dgm:pt>
    <dgm:pt modelId="{C37624AF-F0D1-4995-AD73-7509E9E684BB}" type="sibTrans" cxnId="{FDEED0B7-79A3-41BF-B357-35A8DABF3AFB}">
      <dgm:prSet/>
      <dgm:spPr/>
      <dgm:t>
        <a:bodyPr/>
        <a:lstStyle/>
        <a:p>
          <a:endParaRPr lang="fr-FR"/>
        </a:p>
      </dgm:t>
    </dgm:pt>
    <dgm:pt modelId="{9148F342-535B-4B08-8D53-AD5CAFE419CF}">
      <dgm:prSet/>
      <dgm:spPr/>
      <dgm:t>
        <a:bodyPr/>
        <a:lstStyle/>
        <a:p>
          <a:pPr rtl="0"/>
          <a:r>
            <a:rPr lang="en-US" dirty="0" smtClean="0"/>
            <a:t>Profile</a:t>
          </a:r>
          <a:endParaRPr lang="fr-FR" dirty="0"/>
        </a:p>
      </dgm:t>
    </dgm:pt>
    <dgm:pt modelId="{EA20C7E8-C80A-4E4C-BD6F-8B67E718D1F5}" type="parTrans" cxnId="{B41A027B-2B30-474E-8288-3205787CB2E4}">
      <dgm:prSet/>
      <dgm:spPr/>
      <dgm:t>
        <a:bodyPr/>
        <a:lstStyle/>
        <a:p>
          <a:endParaRPr lang="fr-FR"/>
        </a:p>
      </dgm:t>
    </dgm:pt>
    <dgm:pt modelId="{295F40C9-512C-4B26-8E0F-9F529063B8BD}" type="sibTrans" cxnId="{B41A027B-2B30-474E-8288-3205787CB2E4}">
      <dgm:prSet/>
      <dgm:spPr/>
      <dgm:t>
        <a:bodyPr/>
        <a:lstStyle/>
        <a:p>
          <a:endParaRPr lang="fr-FR"/>
        </a:p>
      </dgm:t>
    </dgm:pt>
    <dgm:pt modelId="{17872CFE-2933-44BC-863E-37345B4DC1B0}" type="pres">
      <dgm:prSet presAssocID="{BD49CD22-972F-46B3-94EA-109EAFCD874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BA3ADE13-CB5A-4C9F-9CFF-7A57F8D32589}" type="pres">
      <dgm:prSet presAssocID="{BD49CD22-972F-46B3-94EA-109EAFCD874A}" presName="diamond" presStyleLbl="bgShp" presStyleIdx="0" presStyleCnt="1"/>
      <dgm:spPr/>
    </dgm:pt>
    <dgm:pt modelId="{167F1C7A-8E1D-402F-B55C-831C98B5C035}" type="pres">
      <dgm:prSet presAssocID="{BD49CD22-972F-46B3-94EA-109EAFCD874A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067CA535-9115-40BE-8EDA-6D53F5B7D4A6}" type="pres">
      <dgm:prSet presAssocID="{BD49CD22-972F-46B3-94EA-109EAFCD874A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13695DE9-D1B1-4CD4-B65A-7CE7410A133C}" type="pres">
      <dgm:prSet presAssocID="{BD49CD22-972F-46B3-94EA-109EAFCD874A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2A1C75A-99ED-48BD-922D-EAF56F7793E7}" type="pres">
      <dgm:prSet presAssocID="{BD49CD22-972F-46B3-94EA-109EAFCD874A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3A766619-F722-4055-B62A-BC64A0C5B409}" srcId="{BD49CD22-972F-46B3-94EA-109EAFCD874A}" destId="{E8CFD3B2-13E6-4CDA-837A-9C40749D2760}" srcOrd="4" destOrd="0" parTransId="{5C7B7FEB-6357-45C8-A63B-E54B18AE61A8}" sibTransId="{02E978BB-6B0E-43E3-9E16-25287D55E057}"/>
    <dgm:cxn modelId="{0F73C2DE-413F-48EE-A1BB-59A44B9EC7E3}" srcId="{4B296333-6E73-4A76-8A71-188D40D92724}" destId="{05EEA783-6781-444C-B691-A84EBE1C7258}" srcOrd="3" destOrd="0" parTransId="{5A72BDB2-16FF-4FC0-AE47-09E7B5A46DC8}" sibTransId="{92BB2ED8-B3CF-4377-BACB-671DAF4408A9}"/>
    <dgm:cxn modelId="{1BF2D037-0C1A-4B02-BCFA-4971CEF66568}" srcId="{E8CFD3B2-13E6-4CDA-837A-9C40749D2760}" destId="{D3738C79-276E-4721-9DF2-8D4EC1F456D2}" srcOrd="2" destOrd="0" parTransId="{029C0540-BFF8-471F-BF57-7A2333DD4B4C}" sibTransId="{C6DA168C-AF3D-4D0B-823C-03BC0EC3EC93}"/>
    <dgm:cxn modelId="{DF62E1A9-E006-4938-8A36-B75F8FA1C447}" srcId="{4B296333-6E73-4A76-8A71-188D40D92724}" destId="{7A35AC85-B096-47DB-95A8-DC1818AB7A73}" srcOrd="2" destOrd="0" parTransId="{483371B7-02A8-4AFF-B1EE-CF4D1467A84B}" sibTransId="{E9615ECB-C4AC-4D46-A57A-4359FF1101DE}"/>
    <dgm:cxn modelId="{07DC7261-F966-47E1-8A98-42C69C57556B}" type="presOf" srcId="{F6B0E8D5-C512-4B45-B5E5-EC21E89A2389}" destId="{13695DE9-D1B1-4CD4-B65A-7CE7410A133C}" srcOrd="0" destOrd="0" presId="urn:microsoft.com/office/officeart/2005/8/layout/matrix3"/>
    <dgm:cxn modelId="{71E832A9-B175-41A9-B888-183C82DD3963}" type="presOf" srcId="{3BBB958E-41CC-44DF-950D-A08B6A86AA77}" destId="{167F1C7A-8E1D-402F-B55C-831C98B5C035}" srcOrd="0" destOrd="1" presId="urn:microsoft.com/office/officeart/2005/8/layout/matrix3"/>
    <dgm:cxn modelId="{979A796E-2CED-46C7-BEA0-D5E183B9D680}" srcId="{4B296333-6E73-4A76-8A71-188D40D92724}" destId="{B12829FC-A13D-4FE1-884E-AD5A10096B64}" srcOrd="1" destOrd="0" parTransId="{013970CC-556E-45BD-9DFC-C3C774A5A9BD}" sibTransId="{81479DB8-05BF-4720-AA2F-B52B75E644EA}"/>
    <dgm:cxn modelId="{E164D115-0A5A-41EF-B3DF-35B13D05E5CA}" type="presOf" srcId="{7A35AC85-B096-47DB-95A8-DC1818AB7A73}" destId="{167F1C7A-8E1D-402F-B55C-831C98B5C035}" srcOrd="0" destOrd="3" presId="urn:microsoft.com/office/officeart/2005/8/layout/matrix3"/>
    <dgm:cxn modelId="{BFAB3869-0F0E-4423-8318-38E683958AE0}" srcId="{BD49CD22-972F-46B3-94EA-109EAFCD874A}" destId="{F6B0E8D5-C512-4B45-B5E5-EC21E89A2389}" srcOrd="2" destOrd="0" parTransId="{377FEAFC-1A0F-4E85-B400-1CF863928A5B}" sibTransId="{50AFA364-E25C-44C0-ADBE-FB49B36431DA}"/>
    <dgm:cxn modelId="{17B69E00-432C-4BF6-A4FC-EFF96B7BA249}" type="presOf" srcId="{B12829FC-A13D-4FE1-884E-AD5A10096B64}" destId="{167F1C7A-8E1D-402F-B55C-831C98B5C035}" srcOrd="0" destOrd="2" presId="urn:microsoft.com/office/officeart/2005/8/layout/matrix3"/>
    <dgm:cxn modelId="{7CDF419D-9365-44DE-95E9-3D83FD349341}" srcId="{10A84DE4-358E-4B98-AFF6-CAE06D50E21C}" destId="{ACAD9817-513B-471A-96A7-A0788F457CE2}" srcOrd="1" destOrd="0" parTransId="{4AF90EBF-18B4-47FE-9A1F-19D5F052A795}" sibTransId="{45989C36-E4BF-4F1B-A1E0-2FA0F417C9F0}"/>
    <dgm:cxn modelId="{EE855763-6C4D-4145-82D6-C3D07381B947}" srcId="{BD49CD22-972F-46B3-94EA-109EAFCD874A}" destId="{10A84DE4-358E-4B98-AFF6-CAE06D50E21C}" srcOrd="1" destOrd="0" parTransId="{2C328D8D-363B-4B8B-B4CF-291235992F98}" sibTransId="{7A5E379E-B109-4742-8950-A50CDF74DDCF}"/>
    <dgm:cxn modelId="{EA9492FE-3776-49D7-87EA-E158071222EC}" type="presOf" srcId="{462EF7E6-1755-4EEC-B38F-CDF9ED42574A}" destId="{167F1C7A-8E1D-402F-B55C-831C98B5C035}" srcOrd="0" destOrd="5" presId="urn:microsoft.com/office/officeart/2005/8/layout/matrix3"/>
    <dgm:cxn modelId="{A3F64EC0-4E33-415A-A11C-CD4E93855DB6}" srcId="{BD49CD22-972F-46B3-94EA-109EAFCD874A}" destId="{888E1E9C-4B95-4190-92CC-CB72B0B6A4D5}" srcOrd="3" destOrd="0" parTransId="{533AB9D0-3DD7-416A-8464-81B8D99D7E44}" sibTransId="{422BBD85-B285-4D6C-A973-EF8072C95337}"/>
    <dgm:cxn modelId="{16790618-8608-46F8-BC01-CFCB1E432830}" type="presOf" srcId="{9148F342-535B-4B08-8D53-AD5CAFE419CF}" destId="{167F1C7A-8E1D-402F-B55C-831C98B5C035}" srcOrd="0" destOrd="7" presId="urn:microsoft.com/office/officeart/2005/8/layout/matrix3"/>
    <dgm:cxn modelId="{B3DF0663-67C5-4919-A5F5-CC3AC6E8C35B}" type="presOf" srcId="{AC53D076-C25B-414A-94FB-6DE13CA5529E}" destId="{067CA535-9115-40BE-8EDA-6D53F5B7D4A6}" srcOrd="0" destOrd="3" presId="urn:microsoft.com/office/officeart/2005/8/layout/matrix3"/>
    <dgm:cxn modelId="{C6FCC6DA-77C0-4787-AE4D-67BE796B6004}" type="presOf" srcId="{10A84DE4-358E-4B98-AFF6-CAE06D50E21C}" destId="{067CA535-9115-40BE-8EDA-6D53F5B7D4A6}" srcOrd="0" destOrd="0" presId="urn:microsoft.com/office/officeart/2005/8/layout/matrix3"/>
    <dgm:cxn modelId="{63376062-FEEF-47A3-99A8-1601C68C5523}" srcId="{10A84DE4-358E-4B98-AFF6-CAE06D50E21C}" destId="{7E13957A-B72B-4CDC-8D02-82C34435C862}" srcOrd="0" destOrd="0" parTransId="{0D88B4B7-1E86-4750-B885-0B3A337EE962}" sibTransId="{DFC361B2-F71F-465B-9781-F62F8AA59E51}"/>
    <dgm:cxn modelId="{E28DECE9-4061-458A-9A23-7AD252763779}" srcId="{4B296333-6E73-4A76-8A71-188D40D92724}" destId="{3BBB958E-41CC-44DF-950D-A08B6A86AA77}" srcOrd="0" destOrd="0" parTransId="{50A72FC3-07A4-49F1-A853-44DF4E6CA86D}" sibTransId="{E50C2EB2-028D-4268-896A-DDA0B08E8360}"/>
    <dgm:cxn modelId="{8BCB7EE7-1635-4D63-B1EA-485411BBEF41}" type="presOf" srcId="{7E13957A-B72B-4CDC-8D02-82C34435C862}" destId="{067CA535-9115-40BE-8EDA-6D53F5B7D4A6}" srcOrd="0" destOrd="1" presId="urn:microsoft.com/office/officeart/2005/8/layout/matrix3"/>
    <dgm:cxn modelId="{EC9033EA-F757-4E27-A55C-C09F4D8A1B19}" srcId="{BD49CD22-972F-46B3-94EA-109EAFCD874A}" destId="{4B296333-6E73-4A76-8A71-188D40D92724}" srcOrd="0" destOrd="0" parTransId="{AAD44577-05DD-4478-AB44-91BC2033B0CC}" sibTransId="{EE996635-CC6A-4ED5-AA33-8C4C6DC3598A}"/>
    <dgm:cxn modelId="{27948C70-39D3-42F4-A0AA-F69FC53AE687}" srcId="{E8CFD3B2-13E6-4CDA-837A-9C40749D2760}" destId="{03E39157-99E6-41BF-9E55-92348052ED98}" srcOrd="0" destOrd="0" parTransId="{8B2DC843-4A9A-496C-820F-4E087F1F98F0}" sibTransId="{E8AC05EA-500C-44C4-8B1E-DB7A0B31BF2D}"/>
    <dgm:cxn modelId="{EB11577A-201C-4D4C-BFDE-057DA07298E2}" type="presOf" srcId="{05EEA783-6781-444C-B691-A84EBE1C7258}" destId="{167F1C7A-8E1D-402F-B55C-831C98B5C035}" srcOrd="0" destOrd="4" presId="urn:microsoft.com/office/officeart/2005/8/layout/matrix3"/>
    <dgm:cxn modelId="{FDEED0B7-79A3-41BF-B357-35A8DABF3AFB}" srcId="{4B296333-6E73-4A76-8A71-188D40D92724}" destId="{66499776-A3DB-42ED-8AE0-9C47E907F7C7}" srcOrd="5" destOrd="0" parTransId="{7BECACE3-E67F-453B-A581-DF29AB549867}" sibTransId="{C37624AF-F0D1-4995-AD73-7509E9E684BB}"/>
    <dgm:cxn modelId="{823963DE-B4E0-40CA-A1DB-197A55F90F20}" type="presOf" srcId="{4B296333-6E73-4A76-8A71-188D40D92724}" destId="{167F1C7A-8E1D-402F-B55C-831C98B5C035}" srcOrd="0" destOrd="0" presId="urn:microsoft.com/office/officeart/2005/8/layout/matrix3"/>
    <dgm:cxn modelId="{DDBEF3BF-AC45-42ED-B237-1010296F0DD5}" srcId="{E8CFD3B2-13E6-4CDA-837A-9C40749D2760}" destId="{87232E71-AD2A-40E1-A622-3619947E7651}" srcOrd="1" destOrd="0" parTransId="{A208BC59-AE12-452A-A259-FE3BC326A927}" sibTransId="{EA012398-F210-4BA4-9BC8-88CA06DEEDCC}"/>
    <dgm:cxn modelId="{B41A027B-2B30-474E-8288-3205787CB2E4}" srcId="{4B296333-6E73-4A76-8A71-188D40D92724}" destId="{9148F342-535B-4B08-8D53-AD5CAFE419CF}" srcOrd="6" destOrd="0" parTransId="{EA20C7E8-C80A-4E4C-BD6F-8B67E718D1F5}" sibTransId="{295F40C9-512C-4B26-8E0F-9F529063B8BD}"/>
    <dgm:cxn modelId="{FA6B1331-1293-43A7-8121-1CD661C3281E}" type="presOf" srcId="{BD49CD22-972F-46B3-94EA-109EAFCD874A}" destId="{17872CFE-2933-44BC-863E-37345B4DC1B0}" srcOrd="0" destOrd="0" presId="urn:microsoft.com/office/officeart/2005/8/layout/matrix3"/>
    <dgm:cxn modelId="{4C0F258B-D3DF-43BB-8CA4-9DA9C90EA48E}" type="presOf" srcId="{ACAD9817-513B-471A-96A7-A0788F457CE2}" destId="{067CA535-9115-40BE-8EDA-6D53F5B7D4A6}" srcOrd="0" destOrd="2" presId="urn:microsoft.com/office/officeart/2005/8/layout/matrix3"/>
    <dgm:cxn modelId="{4C79C982-F17F-4E5E-9237-E3FC8B8D1860}" type="presOf" srcId="{66499776-A3DB-42ED-8AE0-9C47E907F7C7}" destId="{167F1C7A-8E1D-402F-B55C-831C98B5C035}" srcOrd="0" destOrd="6" presId="urn:microsoft.com/office/officeart/2005/8/layout/matrix3"/>
    <dgm:cxn modelId="{4851C524-0A6C-4B7E-BD4D-63C121E6837E}" srcId="{4B296333-6E73-4A76-8A71-188D40D92724}" destId="{462EF7E6-1755-4EEC-B38F-CDF9ED42574A}" srcOrd="4" destOrd="0" parTransId="{688226A9-861D-4D92-91B0-CEB52B259EFF}" sibTransId="{AC28F3B8-49AD-476F-A36B-C111B36D1D84}"/>
    <dgm:cxn modelId="{C8214EC7-894F-4617-8F8B-68F2DBC247AF}" type="presOf" srcId="{888E1E9C-4B95-4190-92CC-CB72B0B6A4D5}" destId="{F2A1C75A-99ED-48BD-922D-EAF56F7793E7}" srcOrd="0" destOrd="0" presId="urn:microsoft.com/office/officeart/2005/8/layout/matrix3"/>
    <dgm:cxn modelId="{04653B2D-840B-4C2D-9BCB-D05A694E9B12}" srcId="{10A84DE4-358E-4B98-AFF6-CAE06D50E21C}" destId="{AC53D076-C25B-414A-94FB-6DE13CA5529E}" srcOrd="2" destOrd="0" parTransId="{0F61003D-53C0-4C00-94FB-8C4A0229C60B}" sibTransId="{8A668097-BE7D-4D1D-928F-DA396018309F}"/>
    <dgm:cxn modelId="{C64EA7A1-485F-4529-A456-CB52DA2E0B55}" type="presParOf" srcId="{17872CFE-2933-44BC-863E-37345B4DC1B0}" destId="{BA3ADE13-CB5A-4C9F-9CFF-7A57F8D32589}" srcOrd="0" destOrd="0" presId="urn:microsoft.com/office/officeart/2005/8/layout/matrix3"/>
    <dgm:cxn modelId="{327594DD-7031-4A99-8DAA-A4B11E93A322}" type="presParOf" srcId="{17872CFE-2933-44BC-863E-37345B4DC1B0}" destId="{167F1C7A-8E1D-402F-B55C-831C98B5C035}" srcOrd="1" destOrd="0" presId="urn:microsoft.com/office/officeart/2005/8/layout/matrix3"/>
    <dgm:cxn modelId="{3A54BB35-5D55-47E4-980C-96700623B3B4}" type="presParOf" srcId="{17872CFE-2933-44BC-863E-37345B4DC1B0}" destId="{067CA535-9115-40BE-8EDA-6D53F5B7D4A6}" srcOrd="2" destOrd="0" presId="urn:microsoft.com/office/officeart/2005/8/layout/matrix3"/>
    <dgm:cxn modelId="{CEDFD57F-AC12-445F-8FF4-A3BE070663EF}" type="presParOf" srcId="{17872CFE-2933-44BC-863E-37345B4DC1B0}" destId="{13695DE9-D1B1-4CD4-B65A-7CE7410A133C}" srcOrd="3" destOrd="0" presId="urn:microsoft.com/office/officeart/2005/8/layout/matrix3"/>
    <dgm:cxn modelId="{20CB483A-6849-4656-8972-6FBB84CA6FA5}" type="presParOf" srcId="{17872CFE-2933-44BC-863E-37345B4DC1B0}" destId="{F2A1C75A-99ED-48BD-922D-EAF56F7793E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AD53DC-355F-4298-B167-DBB10C033CC9}">
      <dsp:nvSpPr>
        <dsp:cNvPr id="0" name=""/>
        <dsp:cNvSpPr/>
      </dsp:nvSpPr>
      <dsp:spPr>
        <a:xfrm>
          <a:off x="811529" y="0"/>
          <a:ext cx="9197340" cy="402412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97EFE-B4DB-4C21-AB1E-7D48C604D461}">
      <dsp:nvSpPr>
        <dsp:cNvPr id="0" name=""/>
        <dsp:cNvSpPr/>
      </dsp:nvSpPr>
      <dsp:spPr>
        <a:xfrm>
          <a:off x="5510" y="1207237"/>
          <a:ext cx="2549786" cy="16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Database 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MySQL</a:t>
          </a:r>
          <a:endParaRPr lang="fr-FR" sz="1300" kern="1200" dirty="0"/>
        </a:p>
      </dsp:txBody>
      <dsp:txXfrm>
        <a:off x="84087" y="1285814"/>
        <a:ext cx="2392632" cy="1452496"/>
      </dsp:txXfrm>
    </dsp:sp>
    <dsp:sp modelId="{2CA2174B-FE44-4113-9504-EDAAA735CF3D}">
      <dsp:nvSpPr>
        <dsp:cNvPr id="0" name=""/>
        <dsp:cNvSpPr/>
      </dsp:nvSpPr>
      <dsp:spPr>
        <a:xfrm>
          <a:off x="2773752" y="1207237"/>
          <a:ext cx="2549786" cy="16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Model: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User</a:t>
          </a:r>
        </a:p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Reservation</a:t>
          </a:r>
          <a:endParaRPr lang="fr-FR" sz="1300" kern="1200" dirty="0"/>
        </a:p>
      </dsp:txBody>
      <dsp:txXfrm>
        <a:off x="2852329" y="1285814"/>
        <a:ext cx="2392632" cy="1452496"/>
      </dsp:txXfrm>
    </dsp:sp>
    <dsp:sp modelId="{82CCE8A1-FF27-434F-BC6F-BCA020948A6D}">
      <dsp:nvSpPr>
        <dsp:cNvPr id="0" name=""/>
        <dsp:cNvSpPr/>
      </dsp:nvSpPr>
      <dsp:spPr>
        <a:xfrm>
          <a:off x="5511905" y="1207237"/>
          <a:ext cx="2549786" cy="16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Contrôleurs(retourner les données sous json ): </a:t>
          </a:r>
          <a:endParaRPr lang="fr-F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PassportAuthentificationController</a:t>
          </a:r>
          <a:r>
            <a:rPr lang="fr-FR" sz="1000" kern="1200" dirty="0" smtClean="0"/>
            <a:t> (</a:t>
          </a:r>
          <a:r>
            <a:rPr lang="fr-FR" sz="1000" kern="1200" dirty="0" err="1" smtClean="0"/>
            <a:t>creation</a:t>
          </a:r>
          <a:r>
            <a:rPr lang="fr-FR" sz="1000" kern="1200" dirty="0" smtClean="0"/>
            <a:t> </a:t>
          </a:r>
          <a:r>
            <a:rPr lang="fr-FR" sz="1000" kern="1200" dirty="0" err="1" smtClean="0"/>
            <a:t>tokens</a:t>
          </a:r>
          <a:r>
            <a:rPr lang="fr-FR" sz="1000" kern="1200" dirty="0" smtClean="0"/>
            <a:t>)</a:t>
          </a:r>
          <a:endParaRPr lang="fr-F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err="1" smtClean="0"/>
            <a:t>userController</a:t>
          </a:r>
          <a:endParaRPr lang="fr-F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reservationController </a:t>
          </a:r>
          <a:endParaRPr lang="fr-FR" sz="1000" kern="1200" dirty="0"/>
        </a:p>
      </dsp:txBody>
      <dsp:txXfrm>
        <a:off x="5590482" y="1285814"/>
        <a:ext cx="2392632" cy="1452496"/>
      </dsp:txXfrm>
    </dsp:sp>
    <dsp:sp modelId="{1E652A23-2AE1-4B72-806F-822FCCBC8A29}">
      <dsp:nvSpPr>
        <dsp:cNvPr id="0" name=""/>
        <dsp:cNvSpPr/>
      </dsp:nvSpPr>
      <dsp:spPr>
        <a:xfrm>
          <a:off x="8265102" y="1207237"/>
          <a:ext cx="2549786" cy="16096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Api: </a:t>
          </a:r>
          <a:endParaRPr lang="fr-FR" sz="13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Middleware</a:t>
          </a:r>
          <a:endParaRPr lang="fr-FR" sz="1000" kern="1200" dirty="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fr-FR" sz="1000" kern="1200" dirty="0" smtClean="0"/>
            <a:t>Mappers vers les controlleurs</a:t>
          </a:r>
          <a:endParaRPr lang="fr-FR" sz="1000" kern="1200" dirty="0"/>
        </a:p>
      </dsp:txBody>
      <dsp:txXfrm>
        <a:off x="8343679" y="1285814"/>
        <a:ext cx="2392632" cy="1452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ADE13-CB5A-4C9F-9CFF-7A57F8D32589}">
      <dsp:nvSpPr>
        <dsp:cNvPr id="0" name=""/>
        <dsp:cNvSpPr/>
      </dsp:nvSpPr>
      <dsp:spPr>
        <a:xfrm>
          <a:off x="3189175" y="0"/>
          <a:ext cx="4045810" cy="4045810"/>
        </a:xfrm>
        <a:prstGeom prst="diamond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F1C7A-8E1D-402F-B55C-831C98B5C035}">
      <dsp:nvSpPr>
        <dsp:cNvPr id="0" name=""/>
        <dsp:cNvSpPr/>
      </dsp:nvSpPr>
      <dsp:spPr>
        <a:xfrm>
          <a:off x="3573526" y="384351"/>
          <a:ext cx="1577865" cy="15778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Components</a:t>
          </a:r>
          <a:endParaRPr lang="fr-FR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Home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Admin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Add-reservation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Edit-reservation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Login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Register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Profile</a:t>
          </a:r>
          <a:endParaRPr lang="fr-FR" sz="800" kern="1200" dirty="0"/>
        </a:p>
      </dsp:txBody>
      <dsp:txXfrm>
        <a:off x="3650551" y="461376"/>
        <a:ext cx="1423815" cy="1423815"/>
      </dsp:txXfrm>
    </dsp:sp>
    <dsp:sp modelId="{067CA535-9115-40BE-8EDA-6D53F5B7D4A6}">
      <dsp:nvSpPr>
        <dsp:cNvPr id="0" name=""/>
        <dsp:cNvSpPr/>
      </dsp:nvSpPr>
      <dsp:spPr>
        <a:xfrm>
          <a:off x="5272767" y="384351"/>
          <a:ext cx="1577865" cy="1577865"/>
        </a:xfrm>
        <a:prstGeom prst="roundRect">
          <a:avLst/>
        </a:prstGeom>
        <a:solidFill>
          <a:schemeClr val="accent3">
            <a:hueOff val="-379119"/>
            <a:satOff val="-1563"/>
            <a:lumOff val="-3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l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Services: </a:t>
          </a:r>
          <a:endParaRPr lang="fr-FR" sz="10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authentificationService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studentService</a:t>
          </a:r>
          <a:endParaRPr lang="fr-FR" sz="800" kern="1200" dirty="0"/>
        </a:p>
        <a:p>
          <a:pPr marL="57150" lvl="1" indent="-57150" algn="l" defTabSz="355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AdminService</a:t>
          </a:r>
          <a:endParaRPr lang="fr-FR" sz="800" kern="1200" dirty="0"/>
        </a:p>
      </dsp:txBody>
      <dsp:txXfrm>
        <a:off x="5349792" y="461376"/>
        <a:ext cx="1423815" cy="1423815"/>
      </dsp:txXfrm>
    </dsp:sp>
    <dsp:sp modelId="{13695DE9-D1B1-4CD4-B65A-7CE7410A133C}">
      <dsp:nvSpPr>
        <dsp:cNvPr id="0" name=""/>
        <dsp:cNvSpPr/>
      </dsp:nvSpPr>
      <dsp:spPr>
        <a:xfrm>
          <a:off x="3573526" y="2083592"/>
          <a:ext cx="1577865" cy="1577865"/>
        </a:xfrm>
        <a:prstGeom prst="roundRect">
          <a:avLst/>
        </a:prstGeom>
        <a:solidFill>
          <a:schemeClr val="accent3">
            <a:hueOff val="-758238"/>
            <a:satOff val="-3126"/>
            <a:lumOff val="-6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Mapper des routes</a:t>
          </a:r>
          <a:endParaRPr lang="fr-FR" sz="1000" kern="1200" dirty="0"/>
        </a:p>
      </dsp:txBody>
      <dsp:txXfrm>
        <a:off x="3650551" y="2160617"/>
        <a:ext cx="1423815" cy="1423815"/>
      </dsp:txXfrm>
    </dsp:sp>
    <dsp:sp modelId="{F2A1C75A-99ED-48BD-922D-EAF56F7793E7}">
      <dsp:nvSpPr>
        <dsp:cNvPr id="0" name=""/>
        <dsp:cNvSpPr/>
      </dsp:nvSpPr>
      <dsp:spPr>
        <a:xfrm>
          <a:off x="5272767" y="2083592"/>
          <a:ext cx="1577865" cy="1577865"/>
        </a:xfrm>
        <a:prstGeom prst="roundRect">
          <a:avLst/>
        </a:prstGeom>
        <a:solidFill>
          <a:schemeClr val="accent3">
            <a:hueOff val="-1137357"/>
            <a:satOff val="-4689"/>
            <a:lumOff val="-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Authentifaction Guards</a:t>
          </a:r>
          <a:endParaRPr lang="fr-FR" sz="1000" kern="1200" dirty="0"/>
        </a:p>
      </dsp:txBody>
      <dsp:txXfrm>
        <a:off x="5349792" y="2160617"/>
        <a:ext cx="1423815" cy="1423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0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942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7868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48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359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80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83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6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77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32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5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77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61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0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01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Gestion des réservations de la salle 212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58920"/>
            <a:ext cx="9448800" cy="1224279"/>
          </a:xfrm>
        </p:spPr>
        <p:txBody>
          <a:bodyPr>
            <a:noAutofit/>
          </a:bodyPr>
          <a:lstStyle/>
          <a:p>
            <a:r>
              <a:rPr lang="fr-FR" sz="2800" dirty="0" smtClean="0"/>
              <a:t>Réalisé par : Ibrahim Salah</a:t>
            </a:r>
          </a:p>
          <a:p>
            <a:r>
              <a:rPr lang="fr-FR" sz="2800" dirty="0" smtClean="0"/>
              <a:t>Encadrante : Mme. Loubna El Faquih</a:t>
            </a:r>
            <a:endParaRPr lang="fr-FR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0" y="215210"/>
            <a:ext cx="4334933" cy="137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Cahier des charges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11384"/>
            <a:ext cx="10820400" cy="4545874"/>
          </a:xfrm>
        </p:spPr>
        <p:txBody>
          <a:bodyPr>
            <a:normAutofit fontScale="92500" lnSpcReduction="10000"/>
          </a:bodyPr>
          <a:lstStyle/>
          <a:p>
            <a:r>
              <a:rPr lang="fr-FR" b="1" dirty="0"/>
              <a:t>Contexte</a:t>
            </a:r>
            <a:r>
              <a:rPr lang="fr-FR" dirty="0"/>
              <a:t> :</a:t>
            </a:r>
            <a:br>
              <a:rPr lang="fr-FR" dirty="0"/>
            </a:br>
            <a:r>
              <a:rPr lang="fr-FR" dirty="0"/>
              <a:t>L’établissement dispose d’une salle nommée </a:t>
            </a:r>
            <a:r>
              <a:rPr lang="fr-FR" i="1" dirty="0"/>
              <a:t>212</a:t>
            </a:r>
            <a:r>
              <a:rPr lang="fr-FR" dirty="0"/>
              <a:t>, équipée de plusieurs PC. Les étudiants doivent pouvoir réserver un poste de travail pour un créneau horaire donné, en vérifiant la disponibilité des postes.</a:t>
            </a:r>
            <a:br>
              <a:rPr lang="fr-FR" dirty="0"/>
            </a:br>
            <a:r>
              <a:rPr lang="fr-FR" dirty="0"/>
              <a:t>Les administrateurs de l’application supervisent le système de réservation, sans pour autant effectuer eux-mêmes de modifications sur les réservations</a:t>
            </a:r>
            <a:r>
              <a:rPr lang="fr-FR" dirty="0" smtClean="0"/>
              <a:t>.</a:t>
            </a:r>
          </a:p>
          <a:p>
            <a:r>
              <a:rPr lang="fr-FR" b="1" dirty="0"/>
              <a:t>Objectifs</a:t>
            </a:r>
            <a:r>
              <a:rPr lang="fr-FR" dirty="0"/>
              <a:t> 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Mettre en place une plateforme web intuitive et sécurisée pour gérer les réservations.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Permettre aux étudiants de :</a:t>
            </a:r>
          </a:p>
          <a:p>
            <a:pPr marL="914400" lvl="2" indent="0">
              <a:buNone/>
            </a:pPr>
            <a:r>
              <a:rPr lang="fr-FR" dirty="0"/>
              <a:t>s’authentifier,</a:t>
            </a:r>
          </a:p>
          <a:p>
            <a:pPr marL="914400" lvl="2" indent="0">
              <a:buNone/>
            </a:pPr>
            <a:r>
              <a:rPr lang="fr-FR" dirty="0"/>
              <a:t>créer, modifier, consulter et annuler leurs réservations,</a:t>
            </a:r>
          </a:p>
          <a:p>
            <a:pPr marL="914400" lvl="2" indent="0">
              <a:buNone/>
            </a:pPr>
            <a:r>
              <a:rPr lang="fr-FR" dirty="0"/>
              <a:t>générer un QR code (au format PDF) lié à la réservation.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dirty="0"/>
              <a:t>Permettre aux administrateurs :</a:t>
            </a:r>
          </a:p>
          <a:p>
            <a:pPr marL="914400" lvl="2" indent="0">
              <a:buNone/>
            </a:pPr>
            <a:r>
              <a:rPr lang="fr-FR" dirty="0"/>
              <a:t>de consulter l’ensemble des réservations,</a:t>
            </a:r>
          </a:p>
          <a:p>
            <a:pPr marL="914400" lvl="2" indent="0">
              <a:buNone/>
            </a:pPr>
            <a:r>
              <a:rPr lang="fr-FR" dirty="0"/>
              <a:t>d’accéder à la liste des comptes </a:t>
            </a:r>
            <a:r>
              <a:rPr lang="fr-FR" dirty="0" smtClean="0"/>
              <a:t>étudiants.</a:t>
            </a:r>
            <a:endParaRPr lang="fr-FR" dirty="0"/>
          </a:p>
          <a:p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59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599" y="764373"/>
            <a:ext cx="8822267" cy="1293028"/>
          </a:xfrm>
        </p:spPr>
        <p:txBody>
          <a:bodyPr/>
          <a:lstStyle/>
          <a:p>
            <a:r>
              <a:rPr lang="en-US" dirty="0" smtClean="0"/>
              <a:t>MCD</a:t>
            </a:r>
            <a:endParaRPr lang="fr-F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1" y="2193925"/>
            <a:ext cx="10524066" cy="402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4" y="1871617"/>
            <a:ext cx="11888859" cy="46089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972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211" y="764373"/>
            <a:ext cx="9868989" cy="1293028"/>
          </a:xfrm>
        </p:spPr>
        <p:txBody>
          <a:bodyPr/>
          <a:lstStyle/>
          <a:p>
            <a:r>
              <a:rPr lang="fr-FR" dirty="0" smtClean="0"/>
              <a:t>Back End de L’application: LAravel</a:t>
            </a:r>
            <a:endParaRPr lang="fr-FR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96366"/>
              </p:ext>
            </p:extLst>
          </p:nvPr>
        </p:nvGraphicFramePr>
        <p:xfrm>
          <a:off x="685800" y="2194560"/>
          <a:ext cx="10820400" cy="4024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206" y="719062"/>
            <a:ext cx="11207206" cy="1293028"/>
          </a:xfrm>
        </p:spPr>
        <p:txBody>
          <a:bodyPr/>
          <a:lstStyle/>
          <a:p>
            <a:r>
              <a:rPr lang="fr-FR" dirty="0" smtClean="0"/>
              <a:t>Front End de L’application: angular </a:t>
            </a:r>
            <a:endParaRPr lang="fr-FR" dirty="0"/>
          </a:p>
        </p:txBody>
      </p:sp>
      <p:grpSp>
        <p:nvGrpSpPr>
          <p:cNvPr id="10" name="Group 9"/>
          <p:cNvGrpSpPr/>
          <p:nvPr/>
        </p:nvGrpSpPr>
        <p:grpSpPr>
          <a:xfrm>
            <a:off x="2721066" y="2133600"/>
            <a:ext cx="6682740" cy="4724400"/>
            <a:chOff x="3780429" y="-783725"/>
            <a:chExt cx="10919304" cy="4922520"/>
          </a:xfrm>
        </p:grpSpPr>
        <p:sp>
          <p:nvSpPr>
            <p:cNvPr id="11" name="Rounded Rectangle 10"/>
            <p:cNvSpPr/>
            <p:nvPr/>
          </p:nvSpPr>
          <p:spPr>
            <a:xfrm>
              <a:off x="3780429" y="-783725"/>
              <a:ext cx="10919304" cy="4922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7017623" y="-740377"/>
              <a:ext cx="5416074" cy="4413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t" anchorCtr="0">
              <a:noAutofit/>
            </a:bodyPr>
            <a:lstStyle/>
            <a:p>
              <a:pPr lvl="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dirty="0" smtClean="0"/>
                <a:t>SessionStorage</a:t>
              </a:r>
              <a:endParaRPr lang="fr-FR" sz="2800" kern="1200" dirty="0"/>
            </a:p>
          </p:txBody>
        </p:sp>
      </p:grpSp>
      <p:graphicFrame>
        <p:nvGraphicFramePr>
          <p:cNvPr id="14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208356"/>
              </p:ext>
            </p:extLst>
          </p:nvPr>
        </p:nvGraphicFramePr>
        <p:xfrm>
          <a:off x="793206" y="2598830"/>
          <a:ext cx="10424160" cy="4045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149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907</TotalTime>
  <Words>82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</vt:lpstr>
      <vt:lpstr>Vapor Trail</vt:lpstr>
      <vt:lpstr>Gestion des réservations de la salle 212</vt:lpstr>
      <vt:lpstr>Cahier des charges</vt:lpstr>
      <vt:lpstr>MCD</vt:lpstr>
      <vt:lpstr>Back End de L’application: LAravel</vt:lpstr>
      <vt:lpstr>Front End de L’application: angular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réservations de la salle 212</dc:title>
  <dc:creator>SALAH</dc:creator>
  <cp:lastModifiedBy>SALAH</cp:lastModifiedBy>
  <cp:revision>20</cp:revision>
  <dcterms:created xsi:type="dcterms:W3CDTF">2025-01-13T13:01:09Z</dcterms:created>
  <dcterms:modified xsi:type="dcterms:W3CDTF">2025-01-15T22:56:58Z</dcterms:modified>
</cp:coreProperties>
</file>