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545CB58-4D47-433D-84CC-8A4433DF859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16A673C-8EC4-453F-896A-90DF6D976A4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8800" spc="-1" strike="noStrike">
                <a:solidFill>
                  <a:srgbClr val="006699"/>
                </a:solidFill>
                <a:latin typeface="Arial"/>
              </a:rPr>
              <a:t>TDD</a:t>
            </a:r>
            <a:endParaRPr b="0" lang="en-US" sz="88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 AND Gate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rcRect l="0" t="4634" r="49397" b="79537"/>
          <a:stretch/>
        </p:blipFill>
        <p:spPr>
          <a:xfrm>
            <a:off x="1731240" y="2860200"/>
            <a:ext cx="6387480" cy="16455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 XOR Gate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rcRect l="0" t="78494" r="49397" b="6544"/>
          <a:stretch/>
        </p:blipFill>
        <p:spPr>
          <a:xfrm>
            <a:off x="1953000" y="3108960"/>
            <a:ext cx="6387480" cy="15541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Who am I?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Programmer since 2002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Developer since 2013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Problem Solver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JAVA / JAVASCRIPT /PHP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Communication Engineer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173560" y="1768680"/>
            <a:ext cx="43844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What is TDD?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Test Driven Development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Is a process that relies on the repetition of a very short development cycle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Kent Beck is credited with having developed the technique,stated in 2003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Related to the test-first programming concepts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TDD encourages simple designs and inspires confidence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Simple TDD Process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203120" y="1768680"/>
            <a:ext cx="76730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Details TDD Process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305360" y="1768680"/>
            <a:ext cx="7468560" cy="43844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28920" y="1371600"/>
            <a:ext cx="8145000" cy="47815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628920" y="1371600"/>
            <a:ext cx="8789400" cy="51598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TDD vs Unit Test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4426920" cy="60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66cc"/>
                </a:solidFill>
                <a:latin typeface="Arial"/>
              </a:rPr>
              <a:t>TDD</a:t>
            </a:r>
            <a:endParaRPr b="0" lang="en-US" sz="36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5152680" y="1769040"/>
            <a:ext cx="4426920" cy="60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66cc"/>
                </a:solidFill>
                <a:latin typeface="Arial"/>
              </a:rPr>
              <a:t>Unit Test</a:t>
            </a:r>
            <a:endParaRPr b="0" lang="en-US" sz="36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504000" y="2651760"/>
            <a:ext cx="4426920" cy="349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Refers to a method for design and development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Always automated are written first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Before the code is written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1" name="TextShape 5"/>
          <p:cNvSpPr txBox="1"/>
          <p:nvPr/>
        </p:nvSpPr>
        <p:spPr>
          <a:xfrm>
            <a:off x="5152680" y="2651760"/>
            <a:ext cx="4426920" cy="349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Technique for testing code modules (units) on a standalone basis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Can be manual or automated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Before or after the code is written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b6bd"/>
                </a:solidFill>
                <a:latin typeface="Arial"/>
              </a:rPr>
              <a:t>Let's get hands dirty 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 NOT Gate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rcRect l="0" t="34531" r="49397" b="50660"/>
          <a:stretch/>
        </p:blipFill>
        <p:spPr>
          <a:xfrm>
            <a:off x="1658880" y="3108960"/>
            <a:ext cx="6387480" cy="15408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Implement OR Gate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rcRect l="0" t="19591" r="49397" b="64584"/>
          <a:stretch/>
        </p:blipFill>
        <p:spPr>
          <a:xfrm>
            <a:off x="1703160" y="2836080"/>
            <a:ext cx="6387480" cy="16455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2019-10-11T09:26:39Z</dcterms:created>
  <dc:creator/>
  <dc:description/>
  <dc:language>en-US</dc:language>
  <cp:lastModifiedBy/>
  <dcterms:modified xsi:type="dcterms:W3CDTF">2019-10-11T14:58:08Z</dcterms:modified>
  <cp:revision>8</cp:revision>
  <dc:subject/>
  <dc:title>Blue Curve</dc:title>
</cp:coreProperties>
</file>