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7EEF6-D3EF-743B-64E3-65E20642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21E07B-73FA-8DA2-C410-CFDE25D8C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1D909-427D-2C5E-3EFD-DA50A028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5A0B40-0743-4591-5E78-3801EDC1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76B6E-321D-06BC-82ED-6AA21F6B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1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B04BE-B76E-5EE4-CC0D-730E5CC3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8C8D7-4DDB-CA60-ED3A-A393204A3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9BE99-0CB1-2F04-2AE1-1128E204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344EB9-2401-E814-50E2-B9B726F9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2256C-CD40-BA0D-E00E-A01AADBA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28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347B46-8875-E555-714E-1C0F840A6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C66C23-5425-4B49-3820-C9CF0A4E9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DC4B94-242C-49DC-D148-AC968450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25A74-CE6F-A755-EDE2-8DC79F79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EF4A1-7DE1-A31A-D019-238B2AEC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8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52E1F-ECEF-30EB-B5DE-417C9CBF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D6E09-0500-C808-C87A-C5EA9C7F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8CE6B-54A8-93E3-9228-4D8F5DD7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ED191-A2CF-F6D5-A5E0-6CCEA8B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4B951-36D0-6D36-B0C2-73E2EA9B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9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85467-0952-B4B9-CFEF-ED28EBC3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4D095-A4F4-18FB-E438-9EBB9E01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672AB-F4BF-C7F9-DF42-6225EB9D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6CFE4E-62F1-9E54-6FA2-4929F6E1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8E091-75E8-FA55-8EF2-80E50FE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0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A32A4-3364-E922-FD8C-82255859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AD842-6356-B637-251C-62A657373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D280D2-26A1-4602-C119-A54A8B73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F58028-217B-DFA7-0AA2-D2DE1323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296D6-CD0B-2E74-8D14-217B7D7D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C4412-6F07-8B55-95F1-2D99B884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0FA2-372C-DDB3-03E8-318DE60B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E250B8-5043-C2A7-7FD8-E81A3B14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557114-AF30-F75D-C045-E4C97180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E08D6E-9711-B7F4-9141-D95E1DB48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52285D-6CA3-C53B-47A8-A5ED6A529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ED2A04-CC78-F056-35BF-E176EDAE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64E0F2-86DA-0F87-EB04-97E1626A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02923F-B4B5-9E67-0ED7-A448B6A9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9E5A7-A3EE-8044-74CD-85DFF30A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8BC407-9BCF-EC6E-307D-839C07E8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3968A2-8D6C-62A7-E9F4-1D8901C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D6AC57-C9DA-BCE6-61B8-B7E5FD68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11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956DA4-203B-294F-3930-CD107D88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BB3357-E2BA-4ED1-D817-CE603C53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DF1C75-234D-F4FD-CA7B-8737CA29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7D35F-6CA9-2170-A56A-EC6F02C3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D3-DF84-E05B-0786-C76BFFA2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9286E6-1060-4A4B-1FC3-252330824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97A16E-617C-038A-6137-F1E68201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F7E01-0D6D-7A0C-816A-763239B2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3EF293-AFD7-0FEC-F23E-EB878948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79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4A840-FC4B-885E-08F7-1304C816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C85695-CB56-2F9C-9B51-842ED1373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87291E-3D36-3D6F-C99C-EBF8561E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16E398-5FB5-3558-86C5-B6AAEF8C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642C3-4474-186F-7DD8-A5161F04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5CFC3-FC38-B736-4306-1AF4F88D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4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F00C57-EBC1-5F9B-B8A7-FBAD541B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62132-3994-DE87-1C23-4D95168A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C8535-0DBE-509A-0363-C4670454B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FFA9A-B970-411C-D503-A78B2D1B0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A65EC-1422-2D78-7B03-085F0E1B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49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D6A05-BBE6-C051-EC77-8E66AC1F0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Training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0CC0CD-7A40-78EB-9F03-2D2FDD535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96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Training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Salaheddin S'UIQUIK</dc:creator>
  <cp:lastModifiedBy>Salaheddin S'UIQUIK</cp:lastModifiedBy>
  <cp:revision>1</cp:revision>
  <dcterms:created xsi:type="dcterms:W3CDTF">2025-09-26T11:21:37Z</dcterms:created>
  <dcterms:modified xsi:type="dcterms:W3CDTF">2025-09-26T11:32:15Z</dcterms:modified>
</cp:coreProperties>
</file>