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C5DE"/>
    <a:srgbClr val="F4A582"/>
    <a:srgbClr val="E3120B"/>
    <a:srgbClr val="CA0020"/>
    <a:srgbClr val="0571B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>
        <p:scale>
          <a:sx n="110" d="100"/>
          <a:sy n="110" d="100"/>
        </p:scale>
        <p:origin x="-14" y="-1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48E2-3D55-4FA2-ADEA-E8BBBD54E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DB0D3-FF09-4943-BAB4-A771515EC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257A3-5C7C-466C-8E07-519FB54D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21C-DC09-4EE2-A6E6-34E134217E8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C080F-2A2A-49C5-9724-53AC5E3E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96767-030C-4CD5-82DE-4462BD41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7387-654D-4C1D-BC1F-3FC9E245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9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0B55-4839-4D6D-BC14-F58B50B7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77768-6EA1-42D2-8D0D-C910942D1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64EE-6C29-449D-BABB-CC22B3CA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21C-DC09-4EE2-A6E6-34E134217E8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6477-530A-409F-8814-031B9C82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4872-C886-4344-A812-B435B65A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7387-654D-4C1D-BC1F-3FC9E245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1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1F5C1-2674-4B2A-B9A5-2303AAB24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ECC97-A05B-4403-A23E-8CC4A3DEA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1BC6D-7A31-49F4-B1AE-7D878536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21C-DC09-4EE2-A6E6-34E134217E8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3C890-A217-47B9-AD86-6DFF0036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57862-66D2-4B94-A850-FCF184C9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7387-654D-4C1D-BC1F-3FC9E245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5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CECF-FE14-453E-91CC-989D819C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9409-CC35-4F4D-A1A8-8CD2E552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C271B-5EEE-40C4-908D-F2E832A9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21C-DC09-4EE2-A6E6-34E134217E8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4281D-0B3E-4629-BF8E-8D39024A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1F9B-92B2-4844-A09D-AC05A7CB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7387-654D-4C1D-BC1F-3FC9E245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2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272D-DAC7-4916-9DCF-982C1319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47FB2-758C-4704-B7DC-AE60E61C9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8566B-D05C-4C3A-B0B0-CD0C9AD8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21C-DC09-4EE2-A6E6-34E134217E8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8B1AD-819F-4CD8-9931-1C733ADC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71E9E-4F89-4B2B-A0B1-5099F742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7387-654D-4C1D-BC1F-3FC9E245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0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FD10-79DE-40B1-9880-8776F880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F1CD-EFF9-449B-8B04-787DD4338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52B9F-FD2D-4BCF-92ED-41184F0AC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7F44A-F8AD-4659-A28D-488138FE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21C-DC09-4EE2-A6E6-34E134217E8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D9EA6-E2A7-4B2C-B4D9-AC0B3CFB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5227A-D710-47CB-BA39-CF2B9855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7387-654D-4C1D-BC1F-3FC9E245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2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7EB5-6009-4406-8C28-57D38792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1B358-D4A1-4070-962B-885061D9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55B84-0D72-48B0-BA40-8BBAF0A59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5378A-DCC7-43DA-96E1-9C5939B0E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5B0EE-C0B0-4F24-AD3D-869134593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9CE8B-1D58-49EC-A6DC-FEAD1972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21C-DC09-4EE2-A6E6-34E134217E8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95A29-31DD-49AA-9C7C-7B4530DB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80C9D-E727-46DC-B827-F7ED38AF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7387-654D-4C1D-BC1F-3FC9E245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5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8DB1-723F-4B47-9467-69FB6165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9F24A-5134-462F-9643-62661B23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21C-DC09-4EE2-A6E6-34E134217E8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292C7-AF4D-4350-89E3-5A6D2F96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D0D21-44FC-497D-B789-72DA2DB6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7387-654D-4C1D-BC1F-3FC9E245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6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580AF-95BB-4399-ADC2-922A9777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21C-DC09-4EE2-A6E6-34E134217E8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1FE52-5804-4890-A807-429B9FDC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3C935-73D5-4D91-8B13-5A364795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7387-654D-4C1D-BC1F-3FC9E245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5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20D9-568E-40C8-9047-2DD5C1B7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93BC-8361-46C9-B77F-AF30EF5B5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980BC-3F1E-4BB8-B25F-25E303E8F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4C921-9FDA-4F6E-8929-37711692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21C-DC09-4EE2-A6E6-34E134217E8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5DE0-74A2-4699-8BE6-155CC98B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87959-5422-4982-9F19-AE9DFC82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7387-654D-4C1D-BC1F-3FC9E245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0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6BC3-69CF-48B4-88C9-CC5E16F8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1C3C2-EA6B-488B-8270-EE3AE6DCA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4FC54-212F-4EA8-B20A-CC1BFB27E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B8E26-161F-4719-A02B-67D7B4F4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21C-DC09-4EE2-A6E6-34E134217E8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71EBE-DADE-4070-B517-10DE23DD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E53A6-6FBE-4B2B-AB54-687D2F9F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C7387-654D-4C1D-BC1F-3FC9E245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8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630E3-846C-4C40-97BD-85710B8C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D82EE-DC9E-447D-BE02-478B64A87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5E5BA-823F-457F-B074-CA94A311D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7C21C-DC09-4EE2-A6E6-34E134217E8A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0B48A-D2F6-4A0B-9358-0A5BBBEA1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E446E-CD52-474B-8273-4A331BCDF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7387-654D-4C1D-BC1F-3FC9E245C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5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8764A6-515F-4D72-B685-9A469161D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312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409C5C-A69C-4B0F-9287-5BF179A53395}"/>
              </a:ext>
            </a:extLst>
          </p:cNvPr>
          <p:cNvGrpSpPr/>
          <p:nvPr/>
        </p:nvGrpSpPr>
        <p:grpSpPr>
          <a:xfrm>
            <a:off x="78696" y="3130472"/>
            <a:ext cx="5577840" cy="2468880"/>
            <a:chOff x="2565400" y="3042920"/>
            <a:chExt cx="5577840" cy="2468880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A3E681-7B64-4ECF-855B-BD90548B52EE}"/>
                </a:ext>
              </a:extLst>
            </p:cNvPr>
            <p:cNvCxnSpPr/>
            <p:nvPr/>
          </p:nvCxnSpPr>
          <p:spPr>
            <a:xfrm>
              <a:off x="2565400" y="5511800"/>
              <a:ext cx="5577840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94F20B4-2C88-473D-BB4D-7DC0FF70C25B}"/>
                </a:ext>
              </a:extLst>
            </p:cNvPr>
            <p:cNvSpPr/>
            <p:nvPr/>
          </p:nvSpPr>
          <p:spPr>
            <a:xfrm>
              <a:off x="2823798" y="3429008"/>
              <a:ext cx="406141" cy="20827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4424B3-59CD-44C5-82C1-685EB293CEBE}"/>
                </a:ext>
              </a:extLst>
            </p:cNvPr>
            <p:cNvSpPr/>
            <p:nvPr/>
          </p:nvSpPr>
          <p:spPr>
            <a:xfrm>
              <a:off x="3410789" y="4048760"/>
              <a:ext cx="406141" cy="1463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9169EDE-71CB-45F4-9319-032416C9DBEE}"/>
                </a:ext>
              </a:extLst>
            </p:cNvPr>
            <p:cNvSpPr/>
            <p:nvPr/>
          </p:nvSpPr>
          <p:spPr>
            <a:xfrm>
              <a:off x="3997780" y="3042920"/>
              <a:ext cx="406141" cy="2468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B67E5C-677B-4307-B068-DFB9767B44FA}"/>
                </a:ext>
              </a:extLst>
            </p:cNvPr>
            <p:cNvSpPr/>
            <p:nvPr/>
          </p:nvSpPr>
          <p:spPr>
            <a:xfrm>
              <a:off x="4584771" y="4688840"/>
              <a:ext cx="406141" cy="8229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6124D39-ADEA-41C8-808A-357E803CF16F}"/>
                </a:ext>
              </a:extLst>
            </p:cNvPr>
            <p:cNvSpPr/>
            <p:nvPr/>
          </p:nvSpPr>
          <p:spPr>
            <a:xfrm>
              <a:off x="5171762" y="3774440"/>
              <a:ext cx="406141" cy="1737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FA02A29-7ABA-4474-8B30-F4E0CF9305A7}"/>
                </a:ext>
              </a:extLst>
            </p:cNvPr>
            <p:cNvSpPr/>
            <p:nvPr/>
          </p:nvSpPr>
          <p:spPr>
            <a:xfrm>
              <a:off x="5758753" y="3865880"/>
              <a:ext cx="406141" cy="1645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32E65F8-034B-439A-9184-327B6F99102D}"/>
                </a:ext>
              </a:extLst>
            </p:cNvPr>
            <p:cNvSpPr/>
            <p:nvPr/>
          </p:nvSpPr>
          <p:spPr>
            <a:xfrm>
              <a:off x="6345744" y="4688840"/>
              <a:ext cx="406141" cy="8229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5315E43-D6F4-471E-9260-B406BEFAD661}"/>
                </a:ext>
              </a:extLst>
            </p:cNvPr>
            <p:cNvSpPr/>
            <p:nvPr/>
          </p:nvSpPr>
          <p:spPr>
            <a:xfrm>
              <a:off x="6932735" y="3774440"/>
              <a:ext cx="406141" cy="17373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EEC420-5C37-48AD-830E-7C8E17B08F0E}"/>
                </a:ext>
              </a:extLst>
            </p:cNvPr>
            <p:cNvSpPr/>
            <p:nvPr/>
          </p:nvSpPr>
          <p:spPr>
            <a:xfrm>
              <a:off x="7519729" y="3865880"/>
              <a:ext cx="406141" cy="1645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2CB13A-3749-4607-9670-C3D3FE39CF8E}"/>
              </a:ext>
            </a:extLst>
          </p:cNvPr>
          <p:cNvGrpSpPr/>
          <p:nvPr/>
        </p:nvGrpSpPr>
        <p:grpSpPr>
          <a:xfrm>
            <a:off x="6312939" y="3130472"/>
            <a:ext cx="2517859" cy="2468880"/>
            <a:chOff x="6312939" y="3130472"/>
            <a:chExt cx="2517859" cy="246888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44A3C39-A47C-4A10-B5D3-37FE7AFED46C}"/>
                </a:ext>
              </a:extLst>
            </p:cNvPr>
            <p:cNvSpPr/>
            <p:nvPr/>
          </p:nvSpPr>
          <p:spPr>
            <a:xfrm>
              <a:off x="6312939" y="5422949"/>
              <a:ext cx="176403" cy="1764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BBD868B-0721-4C71-B2D4-8016DE8DA65B}"/>
                </a:ext>
              </a:extLst>
            </p:cNvPr>
            <p:cNvSpPr/>
            <p:nvPr/>
          </p:nvSpPr>
          <p:spPr>
            <a:xfrm>
              <a:off x="6449787" y="4776392"/>
              <a:ext cx="304023" cy="304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30EAE54-A397-4BAA-AC1B-58F773870670}"/>
                </a:ext>
              </a:extLst>
            </p:cNvPr>
            <p:cNvSpPr/>
            <p:nvPr/>
          </p:nvSpPr>
          <p:spPr>
            <a:xfrm>
              <a:off x="7090508" y="4816411"/>
              <a:ext cx="91492" cy="91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25C9357-3312-4732-8F56-9F73AE3CB193}"/>
                </a:ext>
              </a:extLst>
            </p:cNvPr>
            <p:cNvSpPr/>
            <p:nvPr/>
          </p:nvSpPr>
          <p:spPr>
            <a:xfrm>
              <a:off x="7242908" y="4935894"/>
              <a:ext cx="117392" cy="1244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7C0BC63-1426-4FAA-9338-C53D8D54018E}"/>
                </a:ext>
              </a:extLst>
            </p:cNvPr>
            <p:cNvSpPr/>
            <p:nvPr/>
          </p:nvSpPr>
          <p:spPr>
            <a:xfrm>
              <a:off x="7360300" y="4288815"/>
              <a:ext cx="406140" cy="4061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CB8E0A7-8AE2-478D-9447-7FFFFBCAAEEE}"/>
                </a:ext>
              </a:extLst>
            </p:cNvPr>
            <p:cNvSpPr/>
            <p:nvPr/>
          </p:nvSpPr>
          <p:spPr>
            <a:xfrm>
              <a:off x="7472590" y="3299021"/>
              <a:ext cx="223612" cy="223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27FAAE6-B54A-49D1-BFE4-934DDC2F868D}"/>
                </a:ext>
              </a:extLst>
            </p:cNvPr>
            <p:cNvSpPr/>
            <p:nvPr/>
          </p:nvSpPr>
          <p:spPr>
            <a:xfrm>
              <a:off x="6848396" y="3647818"/>
              <a:ext cx="624194" cy="624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CB43174-D0BB-48EF-A4DD-296E54234175}"/>
                </a:ext>
              </a:extLst>
            </p:cNvPr>
            <p:cNvSpPr/>
            <p:nvPr/>
          </p:nvSpPr>
          <p:spPr>
            <a:xfrm>
              <a:off x="8266165" y="4737806"/>
              <a:ext cx="223612" cy="2236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D8CD419-DC9D-4E76-93F5-16B728273200}"/>
                </a:ext>
              </a:extLst>
            </p:cNvPr>
            <p:cNvSpPr/>
            <p:nvPr/>
          </p:nvSpPr>
          <p:spPr>
            <a:xfrm>
              <a:off x="8664576" y="3130472"/>
              <a:ext cx="166222" cy="1662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CD82932-D330-478C-90CA-360BA2585F2E}"/>
                </a:ext>
              </a:extLst>
            </p:cNvPr>
            <p:cNvSpPr/>
            <p:nvPr/>
          </p:nvSpPr>
          <p:spPr>
            <a:xfrm>
              <a:off x="8266165" y="3726015"/>
              <a:ext cx="83180" cy="83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Chart, circle, data, donut, graph, statistics icon - Download on Iconfinder">
            <a:extLst>
              <a:ext uri="{FF2B5EF4-FFF2-40B4-BE49-F238E27FC236}">
                <a16:creationId xmlns:a16="http://schemas.microsoft.com/office/drawing/2014/main" id="{46BB4CF8-8E56-4F29-9358-D166A761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4A58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229" y="3580677"/>
            <a:ext cx="2076449" cy="207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16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FCB0000-173E-4F57-B801-96BE6C70179D}"/>
              </a:ext>
            </a:extLst>
          </p:cNvPr>
          <p:cNvGrpSpPr/>
          <p:nvPr/>
        </p:nvGrpSpPr>
        <p:grpSpPr>
          <a:xfrm>
            <a:off x="1593202" y="2196322"/>
            <a:ext cx="8481525" cy="1679512"/>
            <a:chOff x="1446245" y="1203649"/>
            <a:chExt cx="8481525" cy="16795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98D999-4580-4705-9944-D1C8E5D6829F}"/>
                </a:ext>
              </a:extLst>
            </p:cNvPr>
            <p:cNvSpPr/>
            <p:nvPr/>
          </p:nvSpPr>
          <p:spPr>
            <a:xfrm>
              <a:off x="2883159" y="1203649"/>
              <a:ext cx="6512768" cy="354564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040EC9-DCAC-44FF-BE30-600487C08E3F}"/>
                </a:ext>
              </a:extLst>
            </p:cNvPr>
            <p:cNvSpPr/>
            <p:nvPr/>
          </p:nvSpPr>
          <p:spPr>
            <a:xfrm>
              <a:off x="2883159" y="1203649"/>
              <a:ext cx="866206" cy="354564"/>
            </a:xfrm>
            <a:prstGeom prst="rect">
              <a:avLst/>
            </a:prstGeom>
            <a:solidFill>
              <a:srgbClr val="CA0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A2740F-2D09-4B08-9476-2C660B8E5B6A}"/>
                </a:ext>
              </a:extLst>
            </p:cNvPr>
            <p:cNvSpPr/>
            <p:nvPr/>
          </p:nvSpPr>
          <p:spPr>
            <a:xfrm>
              <a:off x="3749365" y="1203649"/>
              <a:ext cx="1503770" cy="354564"/>
            </a:xfrm>
            <a:prstGeom prst="rect">
              <a:avLst/>
            </a:prstGeom>
            <a:solidFill>
              <a:srgbClr val="F4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93A72FD-52E4-4421-BEC3-E93A483DDA30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6139543" y="1203649"/>
              <a:ext cx="0" cy="35456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22D565-29AB-4FF1-BE61-64E7B7CE0BDF}"/>
                </a:ext>
              </a:extLst>
            </p:cNvPr>
            <p:cNvSpPr/>
            <p:nvPr/>
          </p:nvSpPr>
          <p:spPr>
            <a:xfrm>
              <a:off x="7025951" y="1203649"/>
              <a:ext cx="866206" cy="354564"/>
            </a:xfrm>
            <a:prstGeom prst="rect">
              <a:avLst/>
            </a:prstGeom>
            <a:solidFill>
              <a:srgbClr val="92C5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2F684E-E2CA-4EAB-8621-58B821038BB0}"/>
                </a:ext>
              </a:extLst>
            </p:cNvPr>
            <p:cNvSpPr/>
            <p:nvPr/>
          </p:nvSpPr>
          <p:spPr>
            <a:xfrm>
              <a:off x="7892157" y="1203649"/>
              <a:ext cx="1503770" cy="354564"/>
            </a:xfrm>
            <a:prstGeom prst="rect">
              <a:avLst/>
            </a:prstGeom>
            <a:solidFill>
              <a:srgbClr val="057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000ED-BD79-4129-973D-2A54F554CE8C}"/>
                </a:ext>
              </a:extLst>
            </p:cNvPr>
            <p:cNvSpPr/>
            <p:nvPr/>
          </p:nvSpPr>
          <p:spPr>
            <a:xfrm>
              <a:off x="2883159" y="1645298"/>
              <a:ext cx="6512768" cy="354564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4C619A-F9F6-422D-B097-29B1DF489459}"/>
                </a:ext>
              </a:extLst>
            </p:cNvPr>
            <p:cNvSpPr/>
            <p:nvPr/>
          </p:nvSpPr>
          <p:spPr>
            <a:xfrm>
              <a:off x="3147525" y="1645298"/>
              <a:ext cx="866206" cy="354564"/>
            </a:xfrm>
            <a:prstGeom prst="rect">
              <a:avLst/>
            </a:prstGeom>
            <a:solidFill>
              <a:srgbClr val="CA0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905832-70F4-4281-A580-E56C092ACD69}"/>
                </a:ext>
              </a:extLst>
            </p:cNvPr>
            <p:cNvSpPr/>
            <p:nvPr/>
          </p:nvSpPr>
          <p:spPr>
            <a:xfrm>
              <a:off x="4013732" y="1645298"/>
              <a:ext cx="1503770" cy="354564"/>
            </a:xfrm>
            <a:prstGeom prst="rect">
              <a:avLst/>
            </a:prstGeom>
            <a:solidFill>
              <a:srgbClr val="F4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584661C-0838-4202-8DD1-7184FC637F48}"/>
                </a:ext>
              </a:extLst>
            </p:cNvPr>
            <p:cNvCxnSpPr>
              <a:stCxn id="11" idx="0"/>
              <a:endCxn id="11" idx="2"/>
            </p:cNvCxnSpPr>
            <p:nvPr/>
          </p:nvCxnSpPr>
          <p:spPr>
            <a:xfrm>
              <a:off x="6139543" y="1645298"/>
              <a:ext cx="0" cy="35456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5EE39B-C9B7-47BE-92CD-CDCC8C11627B}"/>
                </a:ext>
              </a:extLst>
            </p:cNvPr>
            <p:cNvSpPr/>
            <p:nvPr/>
          </p:nvSpPr>
          <p:spPr>
            <a:xfrm>
              <a:off x="6388386" y="1645298"/>
              <a:ext cx="1897185" cy="354564"/>
            </a:xfrm>
            <a:prstGeom prst="rect">
              <a:avLst/>
            </a:prstGeom>
            <a:solidFill>
              <a:srgbClr val="92C5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F84132-91E4-44FE-9E5E-BCC437B5AD40}"/>
                </a:ext>
              </a:extLst>
            </p:cNvPr>
            <p:cNvSpPr/>
            <p:nvPr/>
          </p:nvSpPr>
          <p:spPr>
            <a:xfrm>
              <a:off x="8285584" y="1645298"/>
              <a:ext cx="466530" cy="354564"/>
            </a:xfrm>
            <a:prstGeom prst="rect">
              <a:avLst/>
            </a:prstGeom>
            <a:solidFill>
              <a:srgbClr val="057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A09115-FE59-44EF-9DD8-E5606EA742F1}"/>
                </a:ext>
              </a:extLst>
            </p:cNvPr>
            <p:cNvSpPr/>
            <p:nvPr/>
          </p:nvSpPr>
          <p:spPr>
            <a:xfrm>
              <a:off x="2883159" y="2086948"/>
              <a:ext cx="6512768" cy="354564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1027BA-9507-4C57-B781-736FE4811B24}"/>
                </a:ext>
              </a:extLst>
            </p:cNvPr>
            <p:cNvSpPr/>
            <p:nvPr/>
          </p:nvSpPr>
          <p:spPr>
            <a:xfrm>
              <a:off x="1446245" y="2086948"/>
              <a:ext cx="1436914" cy="354564"/>
            </a:xfrm>
            <a:prstGeom prst="rect">
              <a:avLst/>
            </a:prstGeom>
            <a:solidFill>
              <a:srgbClr val="CA0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7A9CDC-ED36-49EC-A041-3C7ABE078E69}"/>
                </a:ext>
              </a:extLst>
            </p:cNvPr>
            <p:cNvSpPr/>
            <p:nvPr/>
          </p:nvSpPr>
          <p:spPr>
            <a:xfrm>
              <a:off x="2883159" y="2086948"/>
              <a:ext cx="1912774" cy="354564"/>
            </a:xfrm>
            <a:prstGeom prst="rect">
              <a:avLst/>
            </a:prstGeom>
            <a:solidFill>
              <a:srgbClr val="F4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0001AD0-BD93-4E13-B5F0-46941A4D7198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6139543" y="2086948"/>
              <a:ext cx="0" cy="35456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767CF4-0CEF-4221-BEFA-4521937B1042}"/>
                </a:ext>
              </a:extLst>
            </p:cNvPr>
            <p:cNvSpPr/>
            <p:nvPr/>
          </p:nvSpPr>
          <p:spPr>
            <a:xfrm>
              <a:off x="7576457" y="2086948"/>
              <a:ext cx="454124" cy="354564"/>
            </a:xfrm>
            <a:prstGeom prst="rect">
              <a:avLst/>
            </a:prstGeom>
            <a:solidFill>
              <a:srgbClr val="92C5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1B5BFB-6296-4BE8-A82B-5248CC1DDAAE}"/>
                </a:ext>
              </a:extLst>
            </p:cNvPr>
            <p:cNvSpPr/>
            <p:nvPr/>
          </p:nvSpPr>
          <p:spPr>
            <a:xfrm>
              <a:off x="8030585" y="2086948"/>
              <a:ext cx="1897185" cy="354564"/>
            </a:xfrm>
            <a:prstGeom prst="rect">
              <a:avLst/>
            </a:prstGeom>
            <a:solidFill>
              <a:srgbClr val="057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94B35C-592B-40DD-90FF-622AAAFFCDAE}"/>
                </a:ext>
              </a:extLst>
            </p:cNvPr>
            <p:cNvSpPr/>
            <p:nvPr/>
          </p:nvSpPr>
          <p:spPr>
            <a:xfrm>
              <a:off x="2883159" y="2528597"/>
              <a:ext cx="6512768" cy="354564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922A44-A05F-4BC0-B5F6-F914E5E45A34}"/>
                </a:ext>
              </a:extLst>
            </p:cNvPr>
            <p:cNvSpPr/>
            <p:nvPr/>
          </p:nvSpPr>
          <p:spPr>
            <a:xfrm>
              <a:off x="3452327" y="2528597"/>
              <a:ext cx="1343606" cy="354564"/>
            </a:xfrm>
            <a:prstGeom prst="rect">
              <a:avLst/>
            </a:prstGeom>
            <a:solidFill>
              <a:srgbClr val="CA0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204927-E728-44D2-A54E-2A7D35D24DC1}"/>
                </a:ext>
              </a:extLst>
            </p:cNvPr>
            <p:cNvSpPr/>
            <p:nvPr/>
          </p:nvSpPr>
          <p:spPr>
            <a:xfrm>
              <a:off x="4795933" y="2528597"/>
              <a:ext cx="1034930" cy="354564"/>
            </a:xfrm>
            <a:prstGeom prst="rect">
              <a:avLst/>
            </a:prstGeom>
            <a:solidFill>
              <a:srgbClr val="F4A5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FD943F-CA29-4C06-BBFF-A1227FF868DF}"/>
                </a:ext>
              </a:extLst>
            </p:cNvPr>
            <p:cNvCxnSpPr>
              <a:stCxn id="23" idx="0"/>
              <a:endCxn id="23" idx="2"/>
            </p:cNvCxnSpPr>
            <p:nvPr/>
          </p:nvCxnSpPr>
          <p:spPr>
            <a:xfrm>
              <a:off x="6139543" y="2528597"/>
              <a:ext cx="0" cy="35456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56DEDD-E7C3-4734-8614-47F8CDC9D05A}"/>
                </a:ext>
              </a:extLst>
            </p:cNvPr>
            <p:cNvSpPr/>
            <p:nvPr/>
          </p:nvSpPr>
          <p:spPr>
            <a:xfrm>
              <a:off x="6710251" y="2528597"/>
              <a:ext cx="866206" cy="354564"/>
            </a:xfrm>
            <a:prstGeom prst="rect">
              <a:avLst/>
            </a:prstGeom>
            <a:solidFill>
              <a:srgbClr val="92C5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8D4654-0369-4251-93D0-29F3D48D98ED}"/>
                </a:ext>
              </a:extLst>
            </p:cNvPr>
            <p:cNvSpPr/>
            <p:nvPr/>
          </p:nvSpPr>
          <p:spPr>
            <a:xfrm>
              <a:off x="7576456" y="2528597"/>
              <a:ext cx="2024744" cy="354564"/>
            </a:xfrm>
            <a:prstGeom prst="rect">
              <a:avLst/>
            </a:prstGeom>
            <a:solidFill>
              <a:srgbClr val="0571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350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Salahuddin</dc:creator>
  <cp:lastModifiedBy>Salahuddin</cp:lastModifiedBy>
  <cp:revision>8</cp:revision>
  <dcterms:created xsi:type="dcterms:W3CDTF">2023-07-28T14:01:20Z</dcterms:created>
  <dcterms:modified xsi:type="dcterms:W3CDTF">2023-07-29T10:49:51Z</dcterms:modified>
</cp:coreProperties>
</file>