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JAVA SCRIPT</a:t>
            </a:r>
          </a:p>
        </p:txBody>
      </p: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8821"/>
          </a:xfrm>
        </p:spPr>
        <p:txBody>
          <a:bodyPr/>
          <a:lstStyle/>
          <a:p>
            <a:r>
              <a:rPr lang="en-US" dirty="0"/>
              <a:t>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5475"/>
            <a:ext cx="10058400" cy="3992668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JavaScript object is a non-primitive data-type that allows you to store multiple collections of data.</a:t>
            </a:r>
          </a:p>
          <a:p>
            <a:r>
              <a:rPr lang="en-US" b="0" i="0" dirty="0">
                <a:effectLst/>
                <a:latin typeface="euclid_circular_a"/>
              </a:rPr>
              <a:t>If you are familiar with other programming languages, JavaScript objects are a bit different. You do not need to create classes in order to create objects.</a:t>
            </a:r>
          </a:p>
          <a:p>
            <a:r>
              <a:rPr lang="en-US" u="sng" dirty="0">
                <a:latin typeface="euclid_circular_a"/>
              </a:rPr>
              <a:t>Syntax:</a:t>
            </a:r>
          </a:p>
          <a:p>
            <a:r>
              <a:rPr lang="en-US" dirty="0">
                <a:latin typeface="euclid_circular_a"/>
              </a:rPr>
              <a:t>Const </a:t>
            </a:r>
            <a:r>
              <a:rPr lang="en-US" dirty="0" err="1">
                <a:latin typeface="euclid_circular_a"/>
              </a:rPr>
              <a:t>objectname</a:t>
            </a:r>
            <a:r>
              <a:rPr lang="en-US" dirty="0">
                <a:latin typeface="euclid_circular_a"/>
              </a:rPr>
              <a:t>={</a:t>
            </a:r>
            <a:br>
              <a:rPr lang="en-US" dirty="0">
                <a:latin typeface="euclid_circular_a"/>
              </a:rPr>
            </a:br>
            <a:r>
              <a:rPr lang="en-US" dirty="0">
                <a:latin typeface="euclid_circular_a"/>
              </a:rPr>
              <a:t>key1:value1;</a:t>
            </a:r>
          </a:p>
          <a:p>
            <a:r>
              <a:rPr lang="en-US" dirty="0">
                <a:latin typeface="euclid_circular_a"/>
              </a:rPr>
              <a:t>Key2:value2;}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PROPERTY,FUNCTION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 student={} //creating object</a:t>
            </a:r>
          </a:p>
          <a:p>
            <a:r>
              <a:rPr lang="en-IN" b="1" dirty="0"/>
              <a:t>Student.name=‘john’; //adding a property</a:t>
            </a:r>
          </a:p>
          <a:p>
            <a:r>
              <a:rPr lang="en-IN" b="1" dirty="0" err="1"/>
              <a:t>Student.greet</a:t>
            </a:r>
            <a:r>
              <a:rPr lang="en-IN" b="1" dirty="0"/>
              <a:t>=function(){</a:t>
            </a:r>
            <a:br>
              <a:rPr lang="en-IN" b="1" dirty="0"/>
            </a:br>
            <a:r>
              <a:rPr lang="en-IN" b="1" dirty="0"/>
              <a:t>console.log(“hello”)}   //adding a method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An array is an object that can store multiple values at once. For example,</a:t>
            </a:r>
          </a:p>
          <a:p>
            <a:r>
              <a:rPr lang="en-US" dirty="0">
                <a:latin typeface="euclid_circular_a"/>
              </a:rPr>
              <a:t>1)Const words=[‘hello’,’</a:t>
            </a:r>
            <a:r>
              <a:rPr lang="en-US" dirty="0" err="1">
                <a:latin typeface="euclid_circular_a"/>
              </a:rPr>
              <a:t>hai</a:t>
            </a:r>
            <a:r>
              <a:rPr lang="en-US" dirty="0">
                <a:latin typeface="euclid_circular_a"/>
              </a:rPr>
              <a:t>’,’bye’];// creating array by using array literal.</a:t>
            </a:r>
          </a:p>
          <a:p>
            <a:r>
              <a:rPr lang="en-US" dirty="0">
                <a:latin typeface="euclid_circular_a"/>
              </a:rPr>
              <a:t>2)const words=new array(“</a:t>
            </a:r>
            <a:r>
              <a:rPr lang="en-US" dirty="0" err="1">
                <a:latin typeface="euclid_circular_a"/>
              </a:rPr>
              <a:t>eat”,”sleep</a:t>
            </a:r>
            <a:r>
              <a:rPr lang="en-US" dirty="0">
                <a:latin typeface="euclid_circular_a"/>
              </a:rPr>
              <a:t>”);//creating array by new keyword.</a:t>
            </a:r>
          </a:p>
          <a:p>
            <a:r>
              <a:rPr lang="en-US" altLang="en-IN" dirty="0"/>
              <a:t>we can also perform various methods to perform the task easier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641080" y="38950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454)"/>
          <p:cNvPicPr>
            <a:picLocks noGrp="1" noChangeAspect="1"/>
          </p:cNvPicPr>
          <p:nvPr>
            <p:ph idx="1"/>
          </p:nvPr>
        </p:nvPicPr>
        <p:blipFill>
          <a:blip r:embed="rId2"/>
          <a:srcRect l="36773" t="20949" r="10460" b="3809"/>
          <a:stretch>
            <a:fillRect/>
          </a:stretch>
        </p:blipFill>
        <p:spPr>
          <a:xfrm>
            <a:off x="407035" y="286385"/>
            <a:ext cx="10880090" cy="604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JavaScript, strings are created by surrounding them with quotes. There are three ways you can use quotes.</a:t>
            </a:r>
          </a:p>
          <a:p>
            <a:r>
              <a:rPr lang="en-US"/>
              <a:t>Single quotes: 'Hello'</a:t>
            </a:r>
          </a:p>
          <a:p>
            <a:r>
              <a:rPr lang="en-US"/>
              <a:t>Double quotes: "Hello"</a:t>
            </a:r>
          </a:p>
          <a:p>
            <a:r>
              <a:rPr lang="en-US"/>
              <a:t>Backticks: `Hello`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JavaScript, strings are immutable. That means the characters of a string cannot be changed. For example,</a:t>
            </a:r>
          </a:p>
          <a:p>
            <a:r>
              <a:rPr lang="en-US"/>
              <a:t>let a = 'hello';</a:t>
            </a:r>
          </a:p>
          <a:p>
            <a:r>
              <a:rPr lang="en-US"/>
              <a:t>a[0] = 'H';</a:t>
            </a:r>
          </a:p>
          <a:p>
            <a:r>
              <a:rPr lang="en-US"/>
              <a:t>console.log(a); // "hello"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a = 'hello';</a:t>
            </a:r>
          </a:p>
          <a:p>
            <a:r>
              <a:rPr lang="en-US"/>
              <a:t>a = 'Hello';</a:t>
            </a:r>
          </a:p>
          <a:p>
            <a:r>
              <a:rPr lang="en-US"/>
              <a:t>console.log(a); // "Hello"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SCRIPT IS  CASESENSITIVE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 a = 'a';</a:t>
            </a:r>
          </a:p>
          <a:p>
            <a:r>
              <a:rPr lang="en-US"/>
              <a:t>const b = 'A'</a:t>
            </a:r>
          </a:p>
          <a:p>
            <a:r>
              <a:rPr lang="en-US"/>
              <a:t>console.log(a === b); //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charAt(index)	returns the character at the specified index</a:t>
            </a:r>
          </a:p>
          <a:p>
            <a:r>
              <a:rPr lang="en-US"/>
              <a:t>concat()	joins two or more strings</a:t>
            </a:r>
          </a:p>
          <a:p>
            <a:r>
              <a:rPr lang="en-US"/>
              <a:t>replace()	replaces a string with another string</a:t>
            </a:r>
          </a:p>
          <a:p>
            <a:r>
              <a:rPr lang="en-US"/>
              <a:t>toLowerCase()	returns the passed string in lower case</a:t>
            </a:r>
          </a:p>
          <a:p>
            <a:r>
              <a:rPr lang="en-US"/>
              <a:t>toUpperCase()	returns the passed string in upper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way to create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const a = 'hello';</a:t>
            </a:r>
          </a:p>
          <a:p>
            <a:r>
              <a:rPr lang="en-US"/>
              <a:t>const b = new String('hello');</a:t>
            </a:r>
          </a:p>
          <a:p>
            <a:endParaRPr lang="en-US"/>
          </a:p>
          <a:p>
            <a:r>
              <a:rPr lang="en-US"/>
              <a:t>console.log(a); // "hello"</a:t>
            </a:r>
          </a:p>
          <a:p>
            <a:r>
              <a:rPr lang="en-US"/>
              <a:t>console.log(b); // "hello"</a:t>
            </a:r>
          </a:p>
          <a:p>
            <a:endParaRPr lang="en-US"/>
          </a:p>
          <a:p>
            <a:r>
              <a:rPr lang="en-US"/>
              <a:t>console.log(typeof a); // "string"</a:t>
            </a:r>
          </a:p>
          <a:p>
            <a:r>
              <a:rPr lang="en-US"/>
              <a:t>console.log(typeof b); // "object"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CONSOLE.LOG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will be using concole.log method to display the output in our upcoming lessons.</a:t>
            </a:r>
          </a:p>
          <a:p>
            <a:r>
              <a:rPr lang="en-US" b="1" u="sng" dirty="0"/>
              <a:t>Its syntax:</a:t>
            </a:r>
          </a:p>
          <a:p>
            <a:r>
              <a:rPr lang="en-US" b="1" dirty="0"/>
              <a:t>Console.log(message);</a:t>
            </a:r>
          </a:p>
          <a:p>
            <a:r>
              <a:rPr lang="en-US" b="1" dirty="0"/>
              <a:t>Here message refers to variable or a value.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EXCEPTIONAL HANDING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AND CATCH :</a:t>
            </a:r>
          </a:p>
          <a:p>
            <a:r>
              <a:rPr lang="en-US"/>
              <a:t>try {</a:t>
            </a:r>
          </a:p>
          <a:p>
            <a:r>
              <a:rPr lang="en-US"/>
              <a:t>    // body of try</a:t>
            </a:r>
          </a:p>
          <a:p>
            <a:r>
              <a:rPr lang="en-US"/>
              <a:t>} </a:t>
            </a:r>
          </a:p>
          <a:p>
            <a:r>
              <a:rPr lang="en-US"/>
              <a:t>catch(error) {</a:t>
            </a:r>
          </a:p>
          <a:p>
            <a:r>
              <a:rPr lang="en-US"/>
              <a:t>    // body of catch  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const numerator= 100, denominator = 'a';</a:t>
            </a:r>
          </a:p>
          <a:p>
            <a:endParaRPr lang="en-US"/>
          </a:p>
          <a:p>
            <a:r>
              <a:rPr lang="en-US"/>
              <a:t>try {</a:t>
            </a:r>
          </a:p>
          <a:p>
            <a:r>
              <a:rPr lang="en-US"/>
              <a:t>     console.log(numerator/denominator);</a:t>
            </a:r>
          </a:p>
          <a:p>
            <a:endParaRPr lang="en-US"/>
          </a:p>
          <a:p>
            <a:r>
              <a:rPr lang="en-US"/>
              <a:t>    // forgot to define variable a      </a:t>
            </a:r>
          </a:p>
          <a:p>
            <a:r>
              <a:rPr lang="en-US"/>
              <a:t>    console.log(a);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catch(error) {</a:t>
            </a:r>
          </a:p>
          <a:p>
            <a:r>
              <a:rPr lang="en-US"/>
              <a:t>    console.log('An error caught'); </a:t>
            </a:r>
          </a:p>
          <a:p>
            <a:r>
              <a:rPr lang="en-US"/>
              <a:t>    console.log('Error message: ' + error);  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/>
              <a:t>try {</a:t>
            </a:r>
          </a:p>
          <a:p>
            <a:r>
              <a:rPr lang="en-US"/>
              <a:t>    // try_statements</a:t>
            </a:r>
          </a:p>
          <a:p>
            <a:r>
              <a:rPr lang="en-US"/>
              <a:t>} </a:t>
            </a:r>
          </a:p>
          <a:p>
            <a:r>
              <a:rPr lang="en-US"/>
              <a:t>catch(error) {</a:t>
            </a:r>
          </a:p>
          <a:p>
            <a:r>
              <a:rPr lang="en-US"/>
              <a:t>    // catch_statements  </a:t>
            </a:r>
          </a:p>
          <a:p>
            <a:r>
              <a:rPr lang="en-US"/>
              <a:t>}</a:t>
            </a:r>
          </a:p>
          <a:p>
            <a:r>
              <a:rPr lang="en-US"/>
              <a:t>finally() {</a:t>
            </a:r>
          </a:p>
          <a:p>
            <a:r>
              <a:rPr lang="en-US"/>
              <a:t>    // codes that gets executed anyway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 WITH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{</a:t>
            </a:r>
          </a:p>
          <a:p>
            <a:r>
              <a:rPr lang="en-US"/>
              <a:t>    // body of try</a:t>
            </a:r>
          </a:p>
          <a:p>
            <a:r>
              <a:rPr lang="en-US"/>
              <a:t>    throw exception;</a:t>
            </a:r>
          </a:p>
          <a:p>
            <a:r>
              <a:rPr lang="en-US"/>
              <a:t>} </a:t>
            </a:r>
          </a:p>
          <a:p>
            <a:r>
              <a:rPr lang="en-US"/>
              <a:t>catch(error) {</a:t>
            </a:r>
          </a:p>
          <a:p>
            <a:r>
              <a:rPr lang="en-US"/>
              <a:t>    // body of catch  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1)STRING</a:t>
            </a:r>
          </a:p>
          <a:p>
            <a:r>
              <a:rPr lang="en-US" b="1" dirty="0"/>
              <a:t>2)NUMBER</a:t>
            </a:r>
          </a:p>
          <a:p>
            <a:r>
              <a:rPr lang="en-US" b="1" dirty="0"/>
              <a:t>3)BOOLEAN</a:t>
            </a:r>
          </a:p>
          <a:p>
            <a:r>
              <a:rPr lang="en-US" b="1" dirty="0"/>
              <a:t>4)UNDEFINED</a:t>
            </a:r>
          </a:p>
          <a:p>
            <a:r>
              <a:rPr lang="en-US" b="1" dirty="0"/>
              <a:t>5)BIGINT</a:t>
            </a:r>
          </a:p>
          <a:p>
            <a:r>
              <a:rPr lang="en-US" b="1" dirty="0"/>
              <a:t>6)NULL</a:t>
            </a:r>
          </a:p>
          <a:p>
            <a:r>
              <a:rPr lang="en-US" b="1" dirty="0"/>
              <a:t>7)OBJECT</a:t>
            </a:r>
          </a:p>
          <a:p>
            <a:r>
              <a:rPr lang="en-US" b="1" dirty="0"/>
              <a:t>8)SYMBOL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Syntax:</a:t>
            </a:r>
          </a:p>
          <a:p>
            <a:r>
              <a:rPr lang="en-IN" b="1" dirty="0"/>
              <a:t>If(condition){</a:t>
            </a:r>
          </a:p>
          <a:p>
            <a:r>
              <a:rPr lang="en-IN" b="1" dirty="0"/>
              <a:t>//body of the if</a:t>
            </a:r>
            <a:br>
              <a:rPr lang="en-IN" b="1" dirty="0"/>
            </a:br>
            <a:r>
              <a:rPr lang="en-IN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…….ELSE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SYNTAX:</a:t>
            </a:r>
          </a:p>
          <a:p>
            <a:r>
              <a:rPr lang="en-US" b="1" dirty="0"/>
              <a:t>If(condition){</a:t>
            </a:r>
          </a:p>
          <a:p>
            <a:r>
              <a:rPr lang="en-US" b="1" dirty="0"/>
              <a:t>//body of if</a:t>
            </a:r>
            <a:br>
              <a:rPr lang="en-US" b="1" dirty="0"/>
            </a:br>
            <a:r>
              <a:rPr lang="en-US" b="1" dirty="0"/>
              <a:t>}</a:t>
            </a:r>
            <a:br>
              <a:rPr lang="en-US" b="1" dirty="0"/>
            </a:br>
            <a:r>
              <a:rPr lang="en-US" b="1" dirty="0"/>
              <a:t>else{</a:t>
            </a:r>
          </a:p>
          <a:p>
            <a:r>
              <a:rPr lang="en-US" b="1" dirty="0"/>
              <a:t>//body of else</a:t>
            </a:r>
            <a:br>
              <a:rPr lang="en-US" b="1" dirty="0"/>
            </a:br>
            <a:r>
              <a:rPr lang="en-US" b="1" dirty="0"/>
              <a:t>}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If…...elseif…..else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SYNTAX:</a:t>
            </a:r>
          </a:p>
          <a:p>
            <a:r>
              <a:rPr lang="en-US" b="1" dirty="0"/>
              <a:t>If(condition){</a:t>
            </a:r>
            <a:br>
              <a:rPr lang="en-US" b="1" dirty="0"/>
            </a:br>
            <a:r>
              <a:rPr lang="en-US" b="1" dirty="0"/>
              <a:t>}</a:t>
            </a:r>
          </a:p>
          <a:p>
            <a:r>
              <a:rPr lang="en-US" b="1" dirty="0"/>
              <a:t>Elseif{</a:t>
            </a:r>
            <a:br>
              <a:rPr lang="en-US" b="1" dirty="0"/>
            </a:br>
            <a:r>
              <a:rPr lang="en-US" b="1" dirty="0"/>
              <a:t>}</a:t>
            </a:r>
          </a:p>
          <a:p>
            <a:r>
              <a:rPr lang="en-US" b="1" dirty="0"/>
              <a:t>Else{</a:t>
            </a:r>
          </a:p>
          <a:p>
            <a:r>
              <a:rPr lang="en-US" b="1" dirty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,while…SYNTAX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SYNTAX:</a:t>
            </a:r>
          </a:p>
          <a:p>
            <a:r>
              <a:rPr lang="en-US" b="1" dirty="0"/>
              <a:t>For(</a:t>
            </a:r>
            <a:r>
              <a:rPr lang="en-US" b="1" dirty="0" err="1"/>
              <a:t>initialization;condition;update</a:t>
            </a:r>
            <a:r>
              <a:rPr lang="en-US" b="1" dirty="0"/>
              <a:t> expression){</a:t>
            </a:r>
          </a:p>
          <a:p>
            <a:r>
              <a:rPr lang="en-US" b="1" dirty="0"/>
              <a:t>//body of loop</a:t>
            </a:r>
            <a:br>
              <a:rPr lang="en-US" b="1" dirty="0"/>
            </a:br>
            <a:r>
              <a:rPr lang="en-US" b="1" dirty="0"/>
              <a:t>}</a:t>
            </a:r>
          </a:p>
          <a:p>
            <a:r>
              <a:rPr lang="en-US" b="1" u="sng" dirty="0"/>
              <a:t>SYNTAX:</a:t>
            </a:r>
          </a:p>
          <a:p>
            <a:r>
              <a:rPr lang="en-US" b="1" dirty="0"/>
              <a:t>While(condition){</a:t>
            </a:r>
            <a:br>
              <a:rPr lang="en-US" b="1" dirty="0"/>
            </a:br>
            <a:r>
              <a:rPr lang="en-US" b="1" dirty="0"/>
              <a:t>//body of loop</a:t>
            </a:r>
          </a:p>
          <a:p>
            <a:r>
              <a:rPr lang="en-US" b="1" dirty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Switch(value/expression){</a:t>
            </a:r>
            <a:br>
              <a:rPr lang="en-IN" b="1" dirty="0"/>
            </a:br>
            <a:r>
              <a:rPr lang="en-IN" b="1" dirty="0"/>
              <a:t>case value1:</a:t>
            </a:r>
          </a:p>
          <a:p>
            <a:r>
              <a:rPr lang="en-IN" b="1" dirty="0"/>
              <a:t>//body</a:t>
            </a:r>
          </a:p>
          <a:p>
            <a:r>
              <a:rPr lang="en-IN" b="1" dirty="0"/>
              <a:t>Case value2:</a:t>
            </a:r>
          </a:p>
          <a:p>
            <a:r>
              <a:rPr lang="en-IN" b="1" dirty="0"/>
              <a:t>//body</a:t>
            </a:r>
          </a:p>
          <a:p>
            <a:r>
              <a:rPr lang="en-IN" b="1" dirty="0"/>
              <a:t>Default://body</a:t>
            </a:r>
          </a:p>
          <a:p>
            <a:r>
              <a:rPr lang="en-IN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r>
              <a:rPr lang="en-US" b="1" u="sng" dirty="0"/>
              <a:t>Syntax 1:</a:t>
            </a:r>
          </a:p>
          <a:p>
            <a:r>
              <a:rPr lang="en-US" b="1" dirty="0"/>
              <a:t>Function </a:t>
            </a:r>
            <a:r>
              <a:rPr lang="en-US" b="1" dirty="0" err="1"/>
              <a:t>nameofthefunction</a:t>
            </a:r>
            <a:r>
              <a:rPr lang="en-US" b="1" dirty="0"/>
              <a:t>(){</a:t>
            </a:r>
            <a:br>
              <a:rPr lang="en-US" b="1" dirty="0"/>
            </a:br>
            <a:r>
              <a:rPr lang="en-US" b="1" dirty="0"/>
              <a:t>//body of function;</a:t>
            </a:r>
          </a:p>
          <a:p>
            <a:r>
              <a:rPr lang="en-US" b="1" dirty="0"/>
              <a:t>}</a:t>
            </a:r>
          </a:p>
          <a:p>
            <a:r>
              <a:rPr lang="en-US" b="1" u="sng" dirty="0"/>
              <a:t>Syntax2:</a:t>
            </a:r>
          </a:p>
          <a:p>
            <a:r>
              <a:rPr lang="en-US" b="1" dirty="0"/>
              <a:t>Function name(parameter1,parameter2){</a:t>
            </a:r>
          </a:p>
          <a:p>
            <a:r>
              <a:rPr lang="en-US" b="1" dirty="0"/>
              <a:t>//body of function}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{E56BD366-DD47-42E6-B357-728515900931}tf11437505_win32</Template>
  <TotalTime>275</TotalTime>
  <Words>510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euclid_circular_a</vt:lpstr>
      <vt:lpstr>Georgia Pro Cond Light</vt:lpstr>
      <vt:lpstr>Speak Pro</vt:lpstr>
      <vt:lpstr>RetrospectVTI</vt:lpstr>
      <vt:lpstr>JAVA SCRIPT</vt:lpstr>
      <vt:lpstr>CONSOLE.LOG</vt:lpstr>
      <vt:lpstr>JAVA SCRIPT DATA TYPES</vt:lpstr>
      <vt:lpstr>IF STATEMENT</vt:lpstr>
      <vt:lpstr>IF …….ELSE</vt:lpstr>
      <vt:lpstr>If…...elseif…..else</vt:lpstr>
      <vt:lpstr>For ,while…SYNTAX</vt:lpstr>
      <vt:lpstr>SWITCH</vt:lpstr>
      <vt:lpstr>Function syntax</vt:lpstr>
      <vt:lpstr>OBJECT</vt:lpstr>
      <vt:lpstr>ADDING PROPERTY,FUNCTION</vt:lpstr>
      <vt:lpstr>ARRAYS</vt:lpstr>
      <vt:lpstr>PowerPoint Presentation</vt:lpstr>
      <vt:lpstr>STRINGS</vt:lpstr>
      <vt:lpstr>STRINGS ARE IMMUTABLE</vt:lpstr>
      <vt:lpstr>OTHER METHOD</vt:lpstr>
      <vt:lpstr>JAVA SCRIPT IS  CASESENSITIVE</vt:lpstr>
      <vt:lpstr>OTHER METHODS </vt:lpstr>
      <vt:lpstr>other way to create string</vt:lpstr>
      <vt:lpstr>EXCEPTIONAL HANDING</vt:lpstr>
      <vt:lpstr>EXAMPLE</vt:lpstr>
      <vt:lpstr>CONTINUATION</vt:lpstr>
      <vt:lpstr>FINALLY</vt:lpstr>
      <vt:lpstr>THROW WITH TRY AND CATCH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Mullangi Sathish  Ruthvik Kumar</dc:creator>
  <cp:lastModifiedBy>Microsoft account</cp:lastModifiedBy>
  <cp:revision>17</cp:revision>
  <dcterms:created xsi:type="dcterms:W3CDTF">2022-05-09T04:22:00Z</dcterms:created>
  <dcterms:modified xsi:type="dcterms:W3CDTF">2023-07-30T10:41:49Z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657FF09506A44DA79CDF8C8A8C15CE2A</vt:lpwstr>
  </property>
  <property fmtid="{D5CDD505-2E9C-101B-9397-08002B2CF9AE}" pid="4" name="KSOProductBuildVer">
    <vt:lpwstr>1033-11.2.0.11074</vt:lpwstr>
  </property>
</Properties>
</file>